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5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7905750" y="3590925"/>
            <a:ext cx="1743075" cy="1204913"/>
            <a:chOff x="7905750" y="3590925"/>
            <a:chExt cx="1743075" cy="1204913"/>
          </a:xfrm>
        </p:grpSpPr>
        <p:sp>
          <p:nvSpPr>
            <p:cNvPr id="59" name="Freeform 6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7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8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10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11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12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14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15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16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17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18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19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20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21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22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23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24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25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2" name="Freeform 26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3" name="Freeform 27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4" name="Freeform 28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5" name="Freeform 29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6" name="Freeform 30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7" name="Freeform 31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8" name="Freeform 32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9" name="Freeform 33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0" name="Freeform 34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1" name="Freeform 45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2" name="Freeform 46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3" name="Freeform 47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4" name="Freeform 48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5" name="Freeform 49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6" name="Freeform 50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7" name="Freeform 51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8" name="Freeform 52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9" name="Freeform 53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0" name="Freeform 54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1" name="Freeform 55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2" name="Freeform 56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3" name="Freeform 57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4635" flipH="1"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146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26</cp:revision>
  <dcterms:created xsi:type="dcterms:W3CDTF">2013-06-04T04:50:49Z</dcterms:created>
  <dcterms:modified xsi:type="dcterms:W3CDTF">2013-07-05T01:59:55Z</dcterms:modified>
</cp:coreProperties>
</file>