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458" autoAdjust="0"/>
  </p:normalViewPr>
  <p:slideViewPr>
    <p:cSldViewPr snapToGrid="0">
      <p:cViewPr varScale="1">
        <p:scale>
          <a:sx n="46" d="100"/>
          <a:sy n="46" d="100"/>
        </p:scale>
        <p:origin x="60" y="12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smtClean="0"/>
              <a:t>Organisational Chart</a:t>
            </a:r>
            <a:br>
              <a:rPr lang="en-AU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 </dc:title>
  <dc:creator>Cara Hemphill</dc:creator>
  <cp:lastModifiedBy>Cara Hemphill</cp:lastModifiedBy>
  <cp:revision>1</cp:revision>
  <dcterms:created xsi:type="dcterms:W3CDTF">2013-05-21T01:30:29Z</dcterms:created>
  <dcterms:modified xsi:type="dcterms:W3CDTF">2013-05-21T01:32:15Z</dcterms:modified>
</cp:coreProperties>
</file>