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9/30/2010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33853"/>
              </p:ext>
            </p:extLst>
          </p:nvPr>
        </p:nvGraphicFramePr>
        <p:xfrm>
          <a:off x="947630" y="2242820"/>
          <a:ext cx="7248740" cy="2372360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454</TotalTime>
  <Words>35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29</cp:revision>
  <dcterms:created xsi:type="dcterms:W3CDTF">2008-04-17T05:37:31Z</dcterms:created>
  <dcterms:modified xsi:type="dcterms:W3CDTF">2010-09-30T05:15:14Z</dcterms:modified>
</cp:coreProperties>
</file>