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1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53" r:id="rId1"/>
  </p:sldMasterIdLst>
  <p:notesMasterIdLst>
    <p:notesMasterId r:id="rId16"/>
  </p:notesMasterIdLst>
  <p:handoutMasterIdLst>
    <p:handoutMasterId r:id="rId17"/>
  </p:handoutMasterIdLst>
  <p:sldIdLst>
    <p:sldId id="256" r:id="rId2"/>
    <p:sldId id="262" r:id="rId3"/>
    <p:sldId id="263" r:id="rId4"/>
    <p:sldId id="257" r:id="rId5"/>
    <p:sldId id="258" r:id="rId6"/>
    <p:sldId id="259" r:id="rId7"/>
    <p:sldId id="265" r:id="rId8"/>
    <p:sldId id="268" r:id="rId9"/>
    <p:sldId id="269" r:id="rId10"/>
    <p:sldId id="270" r:id="rId11"/>
    <p:sldId id="271" r:id="rId12"/>
    <p:sldId id="273" r:id="rId13"/>
    <p:sldId id="266" r:id="rId14"/>
    <p:sldId id="272" r:id="rId1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2FF74D59-30C0-499C-97F9-F2A4EC0DF972}">
          <p14:sldIdLst>
            <p14:sldId id="256"/>
            <p14:sldId id="262"/>
          </p14:sldIdLst>
        </p14:section>
        <p14:section name="Current Solutions" id="{01B90CCD-0D4C-4A7E-81F1-8E4EFFED1FC0}">
          <p14:sldIdLst>
            <p14:sldId id="263"/>
            <p14:sldId id="257"/>
            <p14:sldId id="258"/>
            <p14:sldId id="259"/>
            <p14:sldId id="265"/>
            <p14:sldId id="268"/>
          </p14:sldIdLst>
        </p14:section>
        <p14:section name="Renewable Solutions" id="{18A76821-3A23-44EE-BFB1-C6C5F3DA9AF9}">
          <p14:sldIdLst>
            <p14:sldId id="269"/>
            <p14:sldId id="270"/>
            <p14:sldId id="271"/>
            <p14:sldId id="273"/>
            <p14:sldId id="266"/>
            <p14:sldId id="272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8A12D"/>
    <a:srgbClr val="F7F7F7"/>
    <a:srgbClr val="FBFBFB"/>
    <a:srgbClr val="FDAA30"/>
    <a:srgbClr val="FFFFFF"/>
    <a:srgbClr val="FDFDFD"/>
    <a:srgbClr val="A40503"/>
    <a:srgbClr val="A8060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3824" autoAdjust="0"/>
    <p:restoredTop sz="96412" autoAdjust="0"/>
  </p:normalViewPr>
  <p:slideViewPr>
    <p:cSldViewPr snapToGrid="0">
      <p:cViewPr varScale="1">
        <p:scale>
          <a:sx n="71" d="100"/>
          <a:sy n="71" d="100"/>
        </p:scale>
        <p:origin x="72" y="12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-1146"/>
    </p:cViewPr>
  </p:sorterViewPr>
  <p:notesViewPr>
    <p:cSldViewPr snapToGrid="0">
      <p:cViewPr varScale="1">
        <p:scale>
          <a:sx n="88" d="100"/>
          <a:sy n="88" d="100"/>
        </p:scale>
        <p:origin x="936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Usage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</c:dPt>
          <c:cat>
            <c:strRef>
              <c:f>Sheet1!$A$2:$A$4</c:f>
              <c:strCache>
                <c:ptCount val="3"/>
                <c:pt idx="0">
                  <c:v>Personal</c:v>
                </c:pt>
                <c:pt idx="1">
                  <c:v>Public</c:v>
                </c:pt>
                <c:pt idx="2">
                  <c:v>Freight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25</c:v>
                </c:pt>
                <c:pt idx="1">
                  <c:v>40</c:v>
                </c:pt>
                <c:pt idx="2">
                  <c:v>35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FEEDFF3-C3CC-4A99-A5AE-4F3CE76C73DC}" type="doc">
      <dgm:prSet loTypeId="urn:microsoft.com/office/officeart/2005/8/layout/hierarchy6" loCatId="hierarchy" qsTypeId="urn:microsoft.com/office/officeart/2005/8/quickstyle/3d2" qsCatId="3D" csTypeId="urn:microsoft.com/office/officeart/2005/8/colors/accent1_2" csCatId="accent1" phldr="1"/>
      <dgm:spPr/>
      <dgm:t>
        <a:bodyPr/>
        <a:lstStyle/>
        <a:p>
          <a:endParaRPr lang="en-AU"/>
        </a:p>
      </dgm:t>
    </dgm:pt>
    <dgm:pt modelId="{130C8230-65B0-4478-AA6E-747D9667CF9B}">
      <dgm:prSet phldrT="[Text]"/>
      <dgm:spPr/>
      <dgm:t>
        <a:bodyPr/>
        <a:lstStyle/>
        <a:p>
          <a:r>
            <a:rPr lang="en-AU" dirty="0" smtClean="0"/>
            <a:t>Solar Core System Monitoring</a:t>
          </a:r>
          <a:endParaRPr lang="en-AU" dirty="0"/>
        </a:p>
      </dgm:t>
    </dgm:pt>
    <dgm:pt modelId="{E1461706-8DB4-4B5A-85C8-416F823AA3FA}" type="parTrans" cxnId="{6C63BC03-DC14-42D5-A198-7E9CE8AD52A5}">
      <dgm:prSet/>
      <dgm:spPr/>
      <dgm:t>
        <a:bodyPr/>
        <a:lstStyle/>
        <a:p>
          <a:endParaRPr lang="en-AU"/>
        </a:p>
      </dgm:t>
    </dgm:pt>
    <dgm:pt modelId="{789015C7-DB09-478E-AA56-E5DC6E3049E4}" type="sibTrans" cxnId="{6C63BC03-DC14-42D5-A198-7E9CE8AD52A5}">
      <dgm:prSet/>
      <dgm:spPr/>
      <dgm:t>
        <a:bodyPr/>
        <a:lstStyle/>
        <a:p>
          <a:endParaRPr lang="en-AU"/>
        </a:p>
      </dgm:t>
    </dgm:pt>
    <dgm:pt modelId="{B0AD57F8-2080-46B3-95E1-F6748923BE40}">
      <dgm:prSet phldrT="[Text]"/>
      <dgm:spPr/>
      <dgm:t>
        <a:bodyPr/>
        <a:lstStyle/>
        <a:p>
          <a:r>
            <a:rPr lang="en-AU" dirty="0" smtClean="0"/>
            <a:t>Roof</a:t>
          </a:r>
          <a:endParaRPr lang="en-AU" dirty="0"/>
        </a:p>
      </dgm:t>
    </dgm:pt>
    <dgm:pt modelId="{DD3226F5-F8E0-46C8-9EAB-E2DDF912E34D}" type="parTrans" cxnId="{FAF0BD74-2673-48CE-BFA0-27D7BA4FE376}">
      <dgm:prSet/>
      <dgm:spPr/>
      <dgm:t>
        <a:bodyPr/>
        <a:lstStyle/>
        <a:p>
          <a:endParaRPr lang="en-AU"/>
        </a:p>
      </dgm:t>
    </dgm:pt>
    <dgm:pt modelId="{9925F2F5-A92B-48FC-9C20-7368EFD6D750}" type="sibTrans" cxnId="{FAF0BD74-2673-48CE-BFA0-27D7BA4FE376}">
      <dgm:prSet/>
      <dgm:spPr/>
      <dgm:t>
        <a:bodyPr/>
        <a:lstStyle/>
        <a:p>
          <a:endParaRPr lang="en-AU"/>
        </a:p>
      </dgm:t>
    </dgm:pt>
    <dgm:pt modelId="{366CF769-44A4-48B6-B313-57389CAA446F}">
      <dgm:prSet phldrT="[Text]"/>
      <dgm:spPr/>
      <dgm:t>
        <a:bodyPr/>
        <a:lstStyle/>
        <a:p>
          <a:r>
            <a:rPr lang="en-AU" dirty="0" smtClean="0"/>
            <a:t>Flush</a:t>
          </a:r>
          <a:endParaRPr lang="en-AU" dirty="0"/>
        </a:p>
      </dgm:t>
    </dgm:pt>
    <dgm:pt modelId="{DAE9B020-3255-41B5-95F5-51DCC09C6A57}" type="parTrans" cxnId="{9E3AD784-72FC-4754-82C7-1645259C57E1}">
      <dgm:prSet/>
      <dgm:spPr/>
      <dgm:t>
        <a:bodyPr/>
        <a:lstStyle/>
        <a:p>
          <a:endParaRPr lang="en-AU"/>
        </a:p>
      </dgm:t>
    </dgm:pt>
    <dgm:pt modelId="{D44C8EBA-14B8-4095-B5F4-16EF7F8623AF}" type="sibTrans" cxnId="{9E3AD784-72FC-4754-82C7-1645259C57E1}">
      <dgm:prSet/>
      <dgm:spPr/>
      <dgm:t>
        <a:bodyPr/>
        <a:lstStyle/>
        <a:p>
          <a:endParaRPr lang="en-AU"/>
        </a:p>
      </dgm:t>
    </dgm:pt>
    <dgm:pt modelId="{3C5927A7-9E99-4F02-85B3-DBDF95EF7EEE}">
      <dgm:prSet phldrT="[Text]"/>
      <dgm:spPr/>
      <dgm:t>
        <a:bodyPr/>
        <a:lstStyle/>
        <a:p>
          <a:r>
            <a:rPr lang="en-AU" smtClean="0"/>
            <a:t>Low Profile</a:t>
          </a:r>
          <a:endParaRPr lang="en-AU" dirty="0"/>
        </a:p>
      </dgm:t>
    </dgm:pt>
    <dgm:pt modelId="{C8B3A6CC-905A-4520-B237-5C5FEE1BC532}" type="parTrans" cxnId="{1AE50025-090F-4C25-A27C-92DA13C7D70C}">
      <dgm:prSet/>
      <dgm:spPr/>
      <dgm:t>
        <a:bodyPr/>
        <a:lstStyle/>
        <a:p>
          <a:endParaRPr lang="en-AU"/>
        </a:p>
      </dgm:t>
    </dgm:pt>
    <dgm:pt modelId="{659E08B9-03B5-4F50-B1CC-6EB2A7A87942}" type="sibTrans" cxnId="{1AE50025-090F-4C25-A27C-92DA13C7D70C}">
      <dgm:prSet/>
      <dgm:spPr/>
      <dgm:t>
        <a:bodyPr/>
        <a:lstStyle/>
        <a:p>
          <a:endParaRPr lang="en-AU"/>
        </a:p>
      </dgm:t>
    </dgm:pt>
    <dgm:pt modelId="{37CD5F25-6018-42EB-A707-61E7E9C3A1FF}">
      <dgm:prSet phldrT="[Text]"/>
      <dgm:spPr/>
      <dgm:t>
        <a:bodyPr/>
        <a:lstStyle/>
        <a:p>
          <a:r>
            <a:rPr lang="en-AU" dirty="0" smtClean="0"/>
            <a:t>Pole</a:t>
          </a:r>
          <a:endParaRPr lang="en-AU" dirty="0"/>
        </a:p>
      </dgm:t>
    </dgm:pt>
    <dgm:pt modelId="{5FD4A67C-C655-4245-B8DA-7A83B50ABD1B}" type="parTrans" cxnId="{5FA2F865-EFDA-48E7-9C14-5C2635A025A1}">
      <dgm:prSet/>
      <dgm:spPr/>
      <dgm:t>
        <a:bodyPr/>
        <a:lstStyle/>
        <a:p>
          <a:endParaRPr lang="en-AU"/>
        </a:p>
      </dgm:t>
    </dgm:pt>
    <dgm:pt modelId="{F05A4371-468C-4A5B-AFE4-2E6560E51718}" type="sibTrans" cxnId="{5FA2F865-EFDA-48E7-9C14-5C2635A025A1}">
      <dgm:prSet/>
      <dgm:spPr/>
      <dgm:t>
        <a:bodyPr/>
        <a:lstStyle/>
        <a:p>
          <a:endParaRPr lang="en-AU"/>
        </a:p>
      </dgm:t>
    </dgm:pt>
    <dgm:pt modelId="{D928C7D4-89D8-4256-9474-5B8A79754024}">
      <dgm:prSet phldrT="[Text]"/>
      <dgm:spPr/>
      <dgm:t>
        <a:bodyPr/>
        <a:lstStyle/>
        <a:p>
          <a:r>
            <a:rPr lang="en-AU" dirty="0" smtClean="0"/>
            <a:t>Tracking Rack</a:t>
          </a:r>
          <a:endParaRPr lang="en-AU" dirty="0"/>
        </a:p>
      </dgm:t>
    </dgm:pt>
    <dgm:pt modelId="{6F84F22A-2E26-460B-BB63-32869DBF9F15}" type="parTrans" cxnId="{C598964D-2410-4F2D-8F70-788B625DE2FB}">
      <dgm:prSet/>
      <dgm:spPr/>
      <dgm:t>
        <a:bodyPr/>
        <a:lstStyle/>
        <a:p>
          <a:endParaRPr lang="en-AU"/>
        </a:p>
      </dgm:t>
    </dgm:pt>
    <dgm:pt modelId="{CE955147-28DA-4388-89D9-B05F075A1B73}" type="sibTrans" cxnId="{C598964D-2410-4F2D-8F70-788B625DE2FB}">
      <dgm:prSet/>
      <dgm:spPr/>
      <dgm:t>
        <a:bodyPr/>
        <a:lstStyle/>
        <a:p>
          <a:endParaRPr lang="en-AU"/>
        </a:p>
      </dgm:t>
    </dgm:pt>
    <dgm:pt modelId="{EDCFC0BF-842C-4B79-9F9B-2783ABCBF2DC}">
      <dgm:prSet phldrT="[Text]"/>
      <dgm:spPr/>
      <dgm:t>
        <a:bodyPr/>
        <a:lstStyle/>
        <a:p>
          <a:r>
            <a:rPr lang="en-AU" dirty="0" smtClean="0"/>
            <a:t>2-Tiered Rack</a:t>
          </a:r>
          <a:endParaRPr lang="en-AU" dirty="0"/>
        </a:p>
      </dgm:t>
    </dgm:pt>
    <dgm:pt modelId="{CFACE464-3695-4161-B8A4-DB5DBF005ACE}" type="parTrans" cxnId="{7089762E-DA3B-4F2D-B2BA-435A138322B5}">
      <dgm:prSet/>
      <dgm:spPr/>
      <dgm:t>
        <a:bodyPr/>
        <a:lstStyle/>
        <a:p>
          <a:endParaRPr lang="en-AU"/>
        </a:p>
      </dgm:t>
    </dgm:pt>
    <dgm:pt modelId="{34E990FE-9C12-4488-8A00-EE624E58633B}" type="sibTrans" cxnId="{7089762E-DA3B-4F2D-B2BA-435A138322B5}">
      <dgm:prSet/>
      <dgm:spPr/>
      <dgm:t>
        <a:bodyPr/>
        <a:lstStyle/>
        <a:p>
          <a:endParaRPr lang="en-AU"/>
        </a:p>
      </dgm:t>
    </dgm:pt>
    <dgm:pt modelId="{2877CEF3-EAAE-4F14-B6AD-9020BB1D6F4C}">
      <dgm:prSet phldrT="[Text]"/>
      <dgm:spPr/>
      <dgm:t>
        <a:bodyPr/>
        <a:lstStyle/>
        <a:p>
          <a:r>
            <a:rPr lang="en-AU" dirty="0" smtClean="0"/>
            <a:t>Ground</a:t>
          </a:r>
          <a:endParaRPr lang="en-AU" dirty="0"/>
        </a:p>
      </dgm:t>
    </dgm:pt>
    <dgm:pt modelId="{3EF635EC-8ACA-4F10-9586-28AD8B731B57}" type="parTrans" cxnId="{F4F7AD17-CEAE-4E93-920C-63361E78F369}">
      <dgm:prSet/>
      <dgm:spPr/>
      <dgm:t>
        <a:bodyPr/>
        <a:lstStyle/>
        <a:p>
          <a:endParaRPr lang="en-AU"/>
        </a:p>
      </dgm:t>
    </dgm:pt>
    <dgm:pt modelId="{244C31AE-D403-4554-931D-18B93D27F17C}" type="sibTrans" cxnId="{F4F7AD17-CEAE-4E93-920C-63361E78F369}">
      <dgm:prSet/>
      <dgm:spPr/>
      <dgm:t>
        <a:bodyPr/>
        <a:lstStyle/>
        <a:p>
          <a:endParaRPr lang="en-AU"/>
        </a:p>
      </dgm:t>
    </dgm:pt>
    <dgm:pt modelId="{7FE22D50-A66C-4932-94CB-11DEC23DBCFF}" type="pres">
      <dgm:prSet presAssocID="{BFEEDFF3-C3CC-4A99-A5AE-4F3CE76C73DC}" presName="mainComposite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n-AU"/>
        </a:p>
      </dgm:t>
    </dgm:pt>
    <dgm:pt modelId="{2BC9A7BA-C0AF-4BE3-B154-A981A8F5B101}" type="pres">
      <dgm:prSet presAssocID="{BFEEDFF3-C3CC-4A99-A5AE-4F3CE76C73DC}" presName="hierFlow" presStyleCnt="0"/>
      <dgm:spPr/>
    </dgm:pt>
    <dgm:pt modelId="{990F31B0-D398-440C-81C1-93926ED4CA9E}" type="pres">
      <dgm:prSet presAssocID="{BFEEDFF3-C3CC-4A99-A5AE-4F3CE76C73DC}" presName="hierChild1" presStyleCnt="0">
        <dgm:presLayoutVars>
          <dgm:chPref val="1"/>
          <dgm:animOne val="branch"/>
          <dgm:animLvl val="lvl"/>
        </dgm:presLayoutVars>
      </dgm:prSet>
      <dgm:spPr/>
    </dgm:pt>
    <dgm:pt modelId="{703B0DCF-3983-4017-96C6-09DFB0BAE464}" type="pres">
      <dgm:prSet presAssocID="{130C8230-65B0-4478-AA6E-747D9667CF9B}" presName="Name14" presStyleCnt="0"/>
      <dgm:spPr/>
    </dgm:pt>
    <dgm:pt modelId="{87957398-279C-4B76-B511-00F386F4521D}" type="pres">
      <dgm:prSet presAssocID="{130C8230-65B0-4478-AA6E-747D9667CF9B}" presName="level1Shap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5F841DE9-52F0-4058-8B4B-BBA4C1917FDF}" type="pres">
      <dgm:prSet presAssocID="{130C8230-65B0-4478-AA6E-747D9667CF9B}" presName="hierChild2" presStyleCnt="0"/>
      <dgm:spPr/>
    </dgm:pt>
    <dgm:pt modelId="{67B45111-EF60-47A0-AA97-BE85E0A8E160}" type="pres">
      <dgm:prSet presAssocID="{DD3226F5-F8E0-46C8-9EAB-E2DDF912E34D}" presName="Name19" presStyleLbl="parChTrans1D2" presStyleIdx="0" presStyleCnt="4"/>
      <dgm:spPr/>
      <dgm:t>
        <a:bodyPr/>
        <a:lstStyle/>
        <a:p>
          <a:endParaRPr lang="en-AU"/>
        </a:p>
      </dgm:t>
    </dgm:pt>
    <dgm:pt modelId="{EDBCA5A4-B054-4C79-AD71-9F45CA7F3674}" type="pres">
      <dgm:prSet presAssocID="{B0AD57F8-2080-46B3-95E1-F6748923BE40}" presName="Name21" presStyleCnt="0"/>
      <dgm:spPr/>
    </dgm:pt>
    <dgm:pt modelId="{C8950F2D-2A9C-442C-93D9-8C572889D483}" type="pres">
      <dgm:prSet presAssocID="{B0AD57F8-2080-46B3-95E1-F6748923BE40}" presName="level2Shape" presStyleLbl="node2" presStyleIdx="0" presStyleCnt="4"/>
      <dgm:spPr/>
      <dgm:t>
        <a:bodyPr/>
        <a:lstStyle/>
        <a:p>
          <a:endParaRPr lang="en-AU"/>
        </a:p>
      </dgm:t>
    </dgm:pt>
    <dgm:pt modelId="{2639D0A9-2048-437A-B9F1-43EC8B5DF541}" type="pres">
      <dgm:prSet presAssocID="{B0AD57F8-2080-46B3-95E1-F6748923BE40}" presName="hierChild3" presStyleCnt="0"/>
      <dgm:spPr/>
    </dgm:pt>
    <dgm:pt modelId="{7063FED8-0DC3-4F64-A5F4-8C8912A2230E}" type="pres">
      <dgm:prSet presAssocID="{DAE9B020-3255-41B5-95F5-51DCC09C6A57}" presName="Name19" presStyleLbl="parChTrans1D3" presStyleIdx="0" presStyleCnt="3"/>
      <dgm:spPr/>
      <dgm:t>
        <a:bodyPr/>
        <a:lstStyle/>
        <a:p>
          <a:endParaRPr lang="en-AU"/>
        </a:p>
      </dgm:t>
    </dgm:pt>
    <dgm:pt modelId="{A3C3941C-B307-4D2E-8843-31DC6258631A}" type="pres">
      <dgm:prSet presAssocID="{366CF769-44A4-48B6-B313-57389CAA446F}" presName="Name21" presStyleCnt="0"/>
      <dgm:spPr/>
    </dgm:pt>
    <dgm:pt modelId="{7EE9C4BC-70D7-4E36-9D13-0BFFB76FE974}" type="pres">
      <dgm:prSet presAssocID="{366CF769-44A4-48B6-B313-57389CAA446F}" presName="level2Shape" presStyleLbl="node3" presStyleIdx="0" presStyleCnt="3"/>
      <dgm:spPr/>
      <dgm:t>
        <a:bodyPr/>
        <a:lstStyle/>
        <a:p>
          <a:endParaRPr lang="en-AU"/>
        </a:p>
      </dgm:t>
    </dgm:pt>
    <dgm:pt modelId="{5AA4B15B-CA20-4047-BAD7-0E79A3190976}" type="pres">
      <dgm:prSet presAssocID="{366CF769-44A4-48B6-B313-57389CAA446F}" presName="hierChild3" presStyleCnt="0"/>
      <dgm:spPr/>
    </dgm:pt>
    <dgm:pt modelId="{A892C042-C954-44BD-B1C4-F47197DF846F}" type="pres">
      <dgm:prSet presAssocID="{C8B3A6CC-905A-4520-B237-5C5FEE1BC532}" presName="Name19" presStyleLbl="parChTrans1D3" presStyleIdx="1" presStyleCnt="3"/>
      <dgm:spPr/>
      <dgm:t>
        <a:bodyPr/>
        <a:lstStyle/>
        <a:p>
          <a:endParaRPr lang="en-AU"/>
        </a:p>
      </dgm:t>
    </dgm:pt>
    <dgm:pt modelId="{93DDB461-F8D3-47E4-8B3B-0500DEC55F4B}" type="pres">
      <dgm:prSet presAssocID="{3C5927A7-9E99-4F02-85B3-DBDF95EF7EEE}" presName="Name21" presStyleCnt="0"/>
      <dgm:spPr/>
    </dgm:pt>
    <dgm:pt modelId="{C63F8623-AA7E-4D6B-B21C-C12557F26706}" type="pres">
      <dgm:prSet presAssocID="{3C5927A7-9E99-4F02-85B3-DBDF95EF7EEE}" presName="level2Shape" presStyleLbl="node3" presStyleIdx="1" presStyleCnt="3"/>
      <dgm:spPr/>
      <dgm:t>
        <a:bodyPr/>
        <a:lstStyle/>
        <a:p>
          <a:endParaRPr lang="en-AU"/>
        </a:p>
      </dgm:t>
    </dgm:pt>
    <dgm:pt modelId="{8E65CCF3-6020-414D-8206-D22D2E42BD30}" type="pres">
      <dgm:prSet presAssocID="{3C5927A7-9E99-4F02-85B3-DBDF95EF7EEE}" presName="hierChild3" presStyleCnt="0"/>
      <dgm:spPr/>
    </dgm:pt>
    <dgm:pt modelId="{5B6335A0-2C41-41B3-93A9-93AAC324C5CD}" type="pres">
      <dgm:prSet presAssocID="{CFACE464-3695-4161-B8A4-DB5DBF005ACE}" presName="Name19" presStyleLbl="parChTrans1D3" presStyleIdx="2" presStyleCnt="3"/>
      <dgm:spPr/>
      <dgm:t>
        <a:bodyPr/>
        <a:lstStyle/>
        <a:p>
          <a:endParaRPr lang="en-AU"/>
        </a:p>
      </dgm:t>
    </dgm:pt>
    <dgm:pt modelId="{C581F69A-6015-4DAC-A152-9E0D55733B94}" type="pres">
      <dgm:prSet presAssocID="{EDCFC0BF-842C-4B79-9F9B-2783ABCBF2DC}" presName="Name21" presStyleCnt="0"/>
      <dgm:spPr/>
    </dgm:pt>
    <dgm:pt modelId="{C7614FCF-C6CE-4DA8-88B6-92B7D8860D8B}" type="pres">
      <dgm:prSet presAssocID="{EDCFC0BF-842C-4B79-9F9B-2783ABCBF2DC}" presName="level2Shape" presStyleLbl="node3" presStyleIdx="2" presStyleCnt="3"/>
      <dgm:spPr/>
      <dgm:t>
        <a:bodyPr/>
        <a:lstStyle/>
        <a:p>
          <a:endParaRPr lang="en-AU"/>
        </a:p>
      </dgm:t>
    </dgm:pt>
    <dgm:pt modelId="{20ACACC0-1D18-44EE-8425-768772FD1556}" type="pres">
      <dgm:prSet presAssocID="{EDCFC0BF-842C-4B79-9F9B-2783ABCBF2DC}" presName="hierChild3" presStyleCnt="0"/>
      <dgm:spPr/>
    </dgm:pt>
    <dgm:pt modelId="{28B50FB4-6BD7-4266-B37D-8E5BA5FA95EA}" type="pres">
      <dgm:prSet presAssocID="{5FD4A67C-C655-4245-B8DA-7A83B50ABD1B}" presName="Name19" presStyleLbl="parChTrans1D2" presStyleIdx="1" presStyleCnt="4"/>
      <dgm:spPr/>
      <dgm:t>
        <a:bodyPr/>
        <a:lstStyle/>
        <a:p>
          <a:endParaRPr lang="en-AU"/>
        </a:p>
      </dgm:t>
    </dgm:pt>
    <dgm:pt modelId="{C61897D9-43D9-4667-B303-2EB351BA9B0E}" type="pres">
      <dgm:prSet presAssocID="{37CD5F25-6018-42EB-A707-61E7E9C3A1FF}" presName="Name21" presStyleCnt="0"/>
      <dgm:spPr/>
    </dgm:pt>
    <dgm:pt modelId="{FF75BD74-D5D6-4FE9-BA82-A2D13781D685}" type="pres">
      <dgm:prSet presAssocID="{37CD5F25-6018-42EB-A707-61E7E9C3A1FF}" presName="level2Shape" presStyleLbl="node2" presStyleIdx="1" presStyleCnt="4"/>
      <dgm:spPr/>
      <dgm:t>
        <a:bodyPr/>
        <a:lstStyle/>
        <a:p>
          <a:endParaRPr lang="en-AU"/>
        </a:p>
      </dgm:t>
    </dgm:pt>
    <dgm:pt modelId="{B9214BEA-17B9-4A41-B806-30D4B291178B}" type="pres">
      <dgm:prSet presAssocID="{37CD5F25-6018-42EB-A707-61E7E9C3A1FF}" presName="hierChild3" presStyleCnt="0"/>
      <dgm:spPr/>
    </dgm:pt>
    <dgm:pt modelId="{9F323AD8-6997-47A6-9586-097EDC5735E7}" type="pres">
      <dgm:prSet presAssocID="{6F84F22A-2E26-460B-BB63-32869DBF9F15}" presName="Name19" presStyleLbl="parChTrans1D2" presStyleIdx="2" presStyleCnt="4"/>
      <dgm:spPr/>
      <dgm:t>
        <a:bodyPr/>
        <a:lstStyle/>
        <a:p>
          <a:endParaRPr lang="en-AU"/>
        </a:p>
      </dgm:t>
    </dgm:pt>
    <dgm:pt modelId="{355C1F98-D6CE-49B4-8CA7-88FCD72BF2AE}" type="pres">
      <dgm:prSet presAssocID="{D928C7D4-89D8-4256-9474-5B8A79754024}" presName="Name21" presStyleCnt="0"/>
      <dgm:spPr/>
    </dgm:pt>
    <dgm:pt modelId="{9DD860D4-51A8-4849-BF35-4C6EAFCC4F91}" type="pres">
      <dgm:prSet presAssocID="{D928C7D4-89D8-4256-9474-5B8A79754024}" presName="level2Shape" presStyleLbl="node2" presStyleIdx="2" presStyleCnt="4"/>
      <dgm:spPr/>
      <dgm:t>
        <a:bodyPr/>
        <a:lstStyle/>
        <a:p>
          <a:endParaRPr lang="en-AU"/>
        </a:p>
      </dgm:t>
    </dgm:pt>
    <dgm:pt modelId="{9450DEE4-68F8-4A32-93AA-FB78FD5F12EF}" type="pres">
      <dgm:prSet presAssocID="{D928C7D4-89D8-4256-9474-5B8A79754024}" presName="hierChild3" presStyleCnt="0"/>
      <dgm:spPr/>
    </dgm:pt>
    <dgm:pt modelId="{98C446AD-FC11-4BEC-B842-BE1003F9B49B}" type="pres">
      <dgm:prSet presAssocID="{3EF635EC-8ACA-4F10-9586-28AD8B731B57}" presName="Name19" presStyleLbl="parChTrans1D2" presStyleIdx="3" presStyleCnt="4"/>
      <dgm:spPr/>
      <dgm:t>
        <a:bodyPr/>
        <a:lstStyle/>
        <a:p>
          <a:endParaRPr lang="en-AU"/>
        </a:p>
      </dgm:t>
    </dgm:pt>
    <dgm:pt modelId="{D06A5B7C-DFB7-43B6-BF94-6AC3A6E1F623}" type="pres">
      <dgm:prSet presAssocID="{2877CEF3-EAAE-4F14-B6AD-9020BB1D6F4C}" presName="Name21" presStyleCnt="0"/>
      <dgm:spPr/>
    </dgm:pt>
    <dgm:pt modelId="{7058AA63-8CAC-481B-9238-27052D6F47E9}" type="pres">
      <dgm:prSet presAssocID="{2877CEF3-EAAE-4F14-B6AD-9020BB1D6F4C}" presName="level2Shape" presStyleLbl="node2" presStyleIdx="3" presStyleCnt="4"/>
      <dgm:spPr/>
      <dgm:t>
        <a:bodyPr/>
        <a:lstStyle/>
        <a:p>
          <a:endParaRPr lang="en-AU"/>
        </a:p>
      </dgm:t>
    </dgm:pt>
    <dgm:pt modelId="{F07B40AB-EE41-402E-8326-3011FDEC8E43}" type="pres">
      <dgm:prSet presAssocID="{2877CEF3-EAAE-4F14-B6AD-9020BB1D6F4C}" presName="hierChild3" presStyleCnt="0"/>
      <dgm:spPr/>
    </dgm:pt>
    <dgm:pt modelId="{CFFCC4F6-70B4-4301-A9A8-A67D0F51C1B3}" type="pres">
      <dgm:prSet presAssocID="{BFEEDFF3-C3CC-4A99-A5AE-4F3CE76C73DC}" presName="bgShapesFlow" presStyleCnt="0"/>
      <dgm:spPr/>
    </dgm:pt>
  </dgm:ptLst>
  <dgm:cxnLst>
    <dgm:cxn modelId="{16C46DC4-33B6-4D3F-B5DC-1B2EA764465E}" type="presOf" srcId="{6F84F22A-2E26-460B-BB63-32869DBF9F15}" destId="{9F323AD8-6997-47A6-9586-097EDC5735E7}" srcOrd="0" destOrd="0" presId="urn:microsoft.com/office/officeart/2005/8/layout/hierarchy6"/>
    <dgm:cxn modelId="{5FA2F865-EFDA-48E7-9C14-5C2635A025A1}" srcId="{130C8230-65B0-4478-AA6E-747D9667CF9B}" destId="{37CD5F25-6018-42EB-A707-61E7E9C3A1FF}" srcOrd="1" destOrd="0" parTransId="{5FD4A67C-C655-4245-B8DA-7A83B50ABD1B}" sibTransId="{F05A4371-468C-4A5B-AFE4-2E6560E51718}"/>
    <dgm:cxn modelId="{9FABB17E-3F06-4BA9-8EF5-160DBF344465}" type="presOf" srcId="{DAE9B020-3255-41B5-95F5-51DCC09C6A57}" destId="{7063FED8-0DC3-4F64-A5F4-8C8912A2230E}" srcOrd="0" destOrd="0" presId="urn:microsoft.com/office/officeart/2005/8/layout/hierarchy6"/>
    <dgm:cxn modelId="{B013B925-8D03-4BAA-913D-E3E609C893A5}" type="presOf" srcId="{BFEEDFF3-C3CC-4A99-A5AE-4F3CE76C73DC}" destId="{7FE22D50-A66C-4932-94CB-11DEC23DBCFF}" srcOrd="0" destOrd="0" presId="urn:microsoft.com/office/officeart/2005/8/layout/hierarchy6"/>
    <dgm:cxn modelId="{96F2DBC4-A066-46A0-9BFF-63FE28AE7FD6}" type="presOf" srcId="{366CF769-44A4-48B6-B313-57389CAA446F}" destId="{7EE9C4BC-70D7-4E36-9D13-0BFFB76FE974}" srcOrd="0" destOrd="0" presId="urn:microsoft.com/office/officeart/2005/8/layout/hierarchy6"/>
    <dgm:cxn modelId="{CF169542-4025-4170-B3D3-3D2790C86BDB}" type="presOf" srcId="{EDCFC0BF-842C-4B79-9F9B-2783ABCBF2DC}" destId="{C7614FCF-C6CE-4DA8-88B6-92B7D8860D8B}" srcOrd="0" destOrd="0" presId="urn:microsoft.com/office/officeart/2005/8/layout/hierarchy6"/>
    <dgm:cxn modelId="{E057AB47-1105-4A95-B190-6EA74F9EAB99}" type="presOf" srcId="{3EF635EC-8ACA-4F10-9586-28AD8B731B57}" destId="{98C446AD-FC11-4BEC-B842-BE1003F9B49B}" srcOrd="0" destOrd="0" presId="urn:microsoft.com/office/officeart/2005/8/layout/hierarchy6"/>
    <dgm:cxn modelId="{926AD82F-2095-4C7B-BC46-846BCCFE1A22}" type="presOf" srcId="{DD3226F5-F8E0-46C8-9EAB-E2DDF912E34D}" destId="{67B45111-EF60-47A0-AA97-BE85E0A8E160}" srcOrd="0" destOrd="0" presId="urn:microsoft.com/office/officeart/2005/8/layout/hierarchy6"/>
    <dgm:cxn modelId="{C598964D-2410-4F2D-8F70-788B625DE2FB}" srcId="{130C8230-65B0-4478-AA6E-747D9667CF9B}" destId="{D928C7D4-89D8-4256-9474-5B8A79754024}" srcOrd="2" destOrd="0" parTransId="{6F84F22A-2E26-460B-BB63-32869DBF9F15}" sibTransId="{CE955147-28DA-4388-89D9-B05F075A1B73}"/>
    <dgm:cxn modelId="{6C63BC03-DC14-42D5-A198-7E9CE8AD52A5}" srcId="{BFEEDFF3-C3CC-4A99-A5AE-4F3CE76C73DC}" destId="{130C8230-65B0-4478-AA6E-747D9667CF9B}" srcOrd="0" destOrd="0" parTransId="{E1461706-8DB4-4B5A-85C8-416F823AA3FA}" sibTransId="{789015C7-DB09-478E-AA56-E5DC6E3049E4}"/>
    <dgm:cxn modelId="{82435A38-DB3D-4357-B42B-DB14B6C89C9A}" type="presOf" srcId="{C8B3A6CC-905A-4520-B237-5C5FEE1BC532}" destId="{A892C042-C954-44BD-B1C4-F47197DF846F}" srcOrd="0" destOrd="0" presId="urn:microsoft.com/office/officeart/2005/8/layout/hierarchy6"/>
    <dgm:cxn modelId="{7089762E-DA3B-4F2D-B2BA-435A138322B5}" srcId="{B0AD57F8-2080-46B3-95E1-F6748923BE40}" destId="{EDCFC0BF-842C-4B79-9F9B-2783ABCBF2DC}" srcOrd="2" destOrd="0" parTransId="{CFACE464-3695-4161-B8A4-DB5DBF005ACE}" sibTransId="{34E990FE-9C12-4488-8A00-EE624E58633B}"/>
    <dgm:cxn modelId="{37EC0CE7-1E04-4E4D-B06D-8BC3457BFC4C}" type="presOf" srcId="{3C5927A7-9E99-4F02-85B3-DBDF95EF7EEE}" destId="{C63F8623-AA7E-4D6B-B21C-C12557F26706}" srcOrd="0" destOrd="0" presId="urn:microsoft.com/office/officeart/2005/8/layout/hierarchy6"/>
    <dgm:cxn modelId="{1AE50025-090F-4C25-A27C-92DA13C7D70C}" srcId="{B0AD57F8-2080-46B3-95E1-F6748923BE40}" destId="{3C5927A7-9E99-4F02-85B3-DBDF95EF7EEE}" srcOrd="1" destOrd="0" parTransId="{C8B3A6CC-905A-4520-B237-5C5FEE1BC532}" sibTransId="{659E08B9-03B5-4F50-B1CC-6EB2A7A87942}"/>
    <dgm:cxn modelId="{FAF0BD74-2673-48CE-BFA0-27D7BA4FE376}" srcId="{130C8230-65B0-4478-AA6E-747D9667CF9B}" destId="{B0AD57F8-2080-46B3-95E1-F6748923BE40}" srcOrd="0" destOrd="0" parTransId="{DD3226F5-F8E0-46C8-9EAB-E2DDF912E34D}" sibTransId="{9925F2F5-A92B-48FC-9C20-7368EFD6D750}"/>
    <dgm:cxn modelId="{2E69F3A7-DC66-48FD-AD95-84CC828C6EAF}" type="presOf" srcId="{D928C7D4-89D8-4256-9474-5B8A79754024}" destId="{9DD860D4-51A8-4849-BF35-4C6EAFCC4F91}" srcOrd="0" destOrd="0" presId="urn:microsoft.com/office/officeart/2005/8/layout/hierarchy6"/>
    <dgm:cxn modelId="{9E3AD784-72FC-4754-82C7-1645259C57E1}" srcId="{B0AD57F8-2080-46B3-95E1-F6748923BE40}" destId="{366CF769-44A4-48B6-B313-57389CAA446F}" srcOrd="0" destOrd="0" parTransId="{DAE9B020-3255-41B5-95F5-51DCC09C6A57}" sibTransId="{D44C8EBA-14B8-4095-B5F4-16EF7F8623AF}"/>
    <dgm:cxn modelId="{A32051DE-ECFA-4873-808D-642A3EC0DFD0}" type="presOf" srcId="{37CD5F25-6018-42EB-A707-61E7E9C3A1FF}" destId="{FF75BD74-D5D6-4FE9-BA82-A2D13781D685}" srcOrd="0" destOrd="0" presId="urn:microsoft.com/office/officeart/2005/8/layout/hierarchy6"/>
    <dgm:cxn modelId="{A0791510-7773-4E3B-8B2D-16CCB884718B}" type="presOf" srcId="{130C8230-65B0-4478-AA6E-747D9667CF9B}" destId="{87957398-279C-4B76-B511-00F386F4521D}" srcOrd="0" destOrd="0" presId="urn:microsoft.com/office/officeart/2005/8/layout/hierarchy6"/>
    <dgm:cxn modelId="{5F7DF5B2-A9E6-44CB-99B4-29F4F935911B}" type="presOf" srcId="{5FD4A67C-C655-4245-B8DA-7A83B50ABD1B}" destId="{28B50FB4-6BD7-4266-B37D-8E5BA5FA95EA}" srcOrd="0" destOrd="0" presId="urn:microsoft.com/office/officeart/2005/8/layout/hierarchy6"/>
    <dgm:cxn modelId="{07C24DE6-D1F7-422E-AE05-93A106279EF8}" type="presOf" srcId="{B0AD57F8-2080-46B3-95E1-F6748923BE40}" destId="{C8950F2D-2A9C-442C-93D9-8C572889D483}" srcOrd="0" destOrd="0" presId="urn:microsoft.com/office/officeart/2005/8/layout/hierarchy6"/>
    <dgm:cxn modelId="{F4F7AD17-CEAE-4E93-920C-63361E78F369}" srcId="{130C8230-65B0-4478-AA6E-747D9667CF9B}" destId="{2877CEF3-EAAE-4F14-B6AD-9020BB1D6F4C}" srcOrd="3" destOrd="0" parTransId="{3EF635EC-8ACA-4F10-9586-28AD8B731B57}" sibTransId="{244C31AE-D403-4554-931D-18B93D27F17C}"/>
    <dgm:cxn modelId="{1265A781-FF04-43F3-99AF-EC18150B0298}" type="presOf" srcId="{CFACE464-3695-4161-B8A4-DB5DBF005ACE}" destId="{5B6335A0-2C41-41B3-93A9-93AAC324C5CD}" srcOrd="0" destOrd="0" presId="urn:microsoft.com/office/officeart/2005/8/layout/hierarchy6"/>
    <dgm:cxn modelId="{BE4716AD-8124-48ED-BF9B-94A03708EC7C}" type="presOf" srcId="{2877CEF3-EAAE-4F14-B6AD-9020BB1D6F4C}" destId="{7058AA63-8CAC-481B-9238-27052D6F47E9}" srcOrd="0" destOrd="0" presId="urn:microsoft.com/office/officeart/2005/8/layout/hierarchy6"/>
    <dgm:cxn modelId="{4979D5AA-F047-4F85-8E04-ECB6D0CECAB4}" type="presParOf" srcId="{7FE22D50-A66C-4932-94CB-11DEC23DBCFF}" destId="{2BC9A7BA-C0AF-4BE3-B154-A981A8F5B101}" srcOrd="0" destOrd="0" presId="urn:microsoft.com/office/officeart/2005/8/layout/hierarchy6"/>
    <dgm:cxn modelId="{348A7F6C-8480-4549-A5A7-50E780406D54}" type="presParOf" srcId="{2BC9A7BA-C0AF-4BE3-B154-A981A8F5B101}" destId="{990F31B0-D398-440C-81C1-93926ED4CA9E}" srcOrd="0" destOrd="0" presId="urn:microsoft.com/office/officeart/2005/8/layout/hierarchy6"/>
    <dgm:cxn modelId="{35C946E9-05FB-4561-9397-3CD7DB21175B}" type="presParOf" srcId="{990F31B0-D398-440C-81C1-93926ED4CA9E}" destId="{703B0DCF-3983-4017-96C6-09DFB0BAE464}" srcOrd="0" destOrd="0" presId="urn:microsoft.com/office/officeart/2005/8/layout/hierarchy6"/>
    <dgm:cxn modelId="{555D58F6-25CD-4FED-B768-9C2D7331C8C9}" type="presParOf" srcId="{703B0DCF-3983-4017-96C6-09DFB0BAE464}" destId="{87957398-279C-4B76-B511-00F386F4521D}" srcOrd="0" destOrd="0" presId="urn:microsoft.com/office/officeart/2005/8/layout/hierarchy6"/>
    <dgm:cxn modelId="{F71FE906-B912-4860-80E4-402ADABA83B8}" type="presParOf" srcId="{703B0DCF-3983-4017-96C6-09DFB0BAE464}" destId="{5F841DE9-52F0-4058-8B4B-BBA4C1917FDF}" srcOrd="1" destOrd="0" presId="urn:microsoft.com/office/officeart/2005/8/layout/hierarchy6"/>
    <dgm:cxn modelId="{530CF638-C4C3-4825-B260-282EBDC429DB}" type="presParOf" srcId="{5F841DE9-52F0-4058-8B4B-BBA4C1917FDF}" destId="{67B45111-EF60-47A0-AA97-BE85E0A8E160}" srcOrd="0" destOrd="0" presId="urn:microsoft.com/office/officeart/2005/8/layout/hierarchy6"/>
    <dgm:cxn modelId="{93FD575D-72AC-4306-B7E7-731E1864E742}" type="presParOf" srcId="{5F841DE9-52F0-4058-8B4B-BBA4C1917FDF}" destId="{EDBCA5A4-B054-4C79-AD71-9F45CA7F3674}" srcOrd="1" destOrd="0" presId="urn:microsoft.com/office/officeart/2005/8/layout/hierarchy6"/>
    <dgm:cxn modelId="{F155D888-463C-422A-BC45-8FDEF308702E}" type="presParOf" srcId="{EDBCA5A4-B054-4C79-AD71-9F45CA7F3674}" destId="{C8950F2D-2A9C-442C-93D9-8C572889D483}" srcOrd="0" destOrd="0" presId="urn:microsoft.com/office/officeart/2005/8/layout/hierarchy6"/>
    <dgm:cxn modelId="{714FAB6A-A06E-4B5C-A489-0E1A3BEF3528}" type="presParOf" srcId="{EDBCA5A4-B054-4C79-AD71-9F45CA7F3674}" destId="{2639D0A9-2048-437A-B9F1-43EC8B5DF541}" srcOrd="1" destOrd="0" presId="urn:microsoft.com/office/officeart/2005/8/layout/hierarchy6"/>
    <dgm:cxn modelId="{0EE25FDC-5C95-4966-8A79-29260946BEC8}" type="presParOf" srcId="{2639D0A9-2048-437A-B9F1-43EC8B5DF541}" destId="{7063FED8-0DC3-4F64-A5F4-8C8912A2230E}" srcOrd="0" destOrd="0" presId="urn:microsoft.com/office/officeart/2005/8/layout/hierarchy6"/>
    <dgm:cxn modelId="{4001ADDC-89F4-46C1-8A6B-0875897FDF3D}" type="presParOf" srcId="{2639D0A9-2048-437A-B9F1-43EC8B5DF541}" destId="{A3C3941C-B307-4D2E-8843-31DC6258631A}" srcOrd="1" destOrd="0" presId="urn:microsoft.com/office/officeart/2005/8/layout/hierarchy6"/>
    <dgm:cxn modelId="{66822DE2-49C3-49AE-B657-99BEF9984816}" type="presParOf" srcId="{A3C3941C-B307-4D2E-8843-31DC6258631A}" destId="{7EE9C4BC-70D7-4E36-9D13-0BFFB76FE974}" srcOrd="0" destOrd="0" presId="urn:microsoft.com/office/officeart/2005/8/layout/hierarchy6"/>
    <dgm:cxn modelId="{43C53417-48E5-4047-B117-67858679C1FF}" type="presParOf" srcId="{A3C3941C-B307-4D2E-8843-31DC6258631A}" destId="{5AA4B15B-CA20-4047-BAD7-0E79A3190976}" srcOrd="1" destOrd="0" presId="urn:microsoft.com/office/officeart/2005/8/layout/hierarchy6"/>
    <dgm:cxn modelId="{7D477F40-4672-40FA-ABF5-23A3F8B62477}" type="presParOf" srcId="{2639D0A9-2048-437A-B9F1-43EC8B5DF541}" destId="{A892C042-C954-44BD-B1C4-F47197DF846F}" srcOrd="2" destOrd="0" presId="urn:microsoft.com/office/officeart/2005/8/layout/hierarchy6"/>
    <dgm:cxn modelId="{9AA26743-320E-4C23-B089-2AC4B27466CD}" type="presParOf" srcId="{2639D0A9-2048-437A-B9F1-43EC8B5DF541}" destId="{93DDB461-F8D3-47E4-8B3B-0500DEC55F4B}" srcOrd="3" destOrd="0" presId="urn:microsoft.com/office/officeart/2005/8/layout/hierarchy6"/>
    <dgm:cxn modelId="{CD63145B-E2D4-43C8-928D-B6898303F3F8}" type="presParOf" srcId="{93DDB461-F8D3-47E4-8B3B-0500DEC55F4B}" destId="{C63F8623-AA7E-4D6B-B21C-C12557F26706}" srcOrd="0" destOrd="0" presId="urn:microsoft.com/office/officeart/2005/8/layout/hierarchy6"/>
    <dgm:cxn modelId="{07B5126B-1313-4E55-8A98-342A71E2D22F}" type="presParOf" srcId="{93DDB461-F8D3-47E4-8B3B-0500DEC55F4B}" destId="{8E65CCF3-6020-414D-8206-D22D2E42BD30}" srcOrd="1" destOrd="0" presId="urn:microsoft.com/office/officeart/2005/8/layout/hierarchy6"/>
    <dgm:cxn modelId="{13FE54C9-7878-454A-B6F5-39D22C890925}" type="presParOf" srcId="{2639D0A9-2048-437A-B9F1-43EC8B5DF541}" destId="{5B6335A0-2C41-41B3-93A9-93AAC324C5CD}" srcOrd="4" destOrd="0" presId="urn:microsoft.com/office/officeart/2005/8/layout/hierarchy6"/>
    <dgm:cxn modelId="{148A71D3-1DF1-44F4-8497-4DCA323357EC}" type="presParOf" srcId="{2639D0A9-2048-437A-B9F1-43EC8B5DF541}" destId="{C581F69A-6015-4DAC-A152-9E0D55733B94}" srcOrd="5" destOrd="0" presId="urn:microsoft.com/office/officeart/2005/8/layout/hierarchy6"/>
    <dgm:cxn modelId="{E5042D74-D427-4283-8C50-B0F21CBB3EC4}" type="presParOf" srcId="{C581F69A-6015-4DAC-A152-9E0D55733B94}" destId="{C7614FCF-C6CE-4DA8-88B6-92B7D8860D8B}" srcOrd="0" destOrd="0" presId="urn:microsoft.com/office/officeart/2005/8/layout/hierarchy6"/>
    <dgm:cxn modelId="{398B780F-D53E-4C4F-BB97-D478B60D3AB5}" type="presParOf" srcId="{C581F69A-6015-4DAC-A152-9E0D55733B94}" destId="{20ACACC0-1D18-44EE-8425-768772FD1556}" srcOrd="1" destOrd="0" presId="urn:microsoft.com/office/officeart/2005/8/layout/hierarchy6"/>
    <dgm:cxn modelId="{4666DBA8-D324-457C-82EC-C32C16A06D1C}" type="presParOf" srcId="{5F841DE9-52F0-4058-8B4B-BBA4C1917FDF}" destId="{28B50FB4-6BD7-4266-B37D-8E5BA5FA95EA}" srcOrd="2" destOrd="0" presId="urn:microsoft.com/office/officeart/2005/8/layout/hierarchy6"/>
    <dgm:cxn modelId="{32DCCDAD-7A9A-4FB9-8D9E-4580D2CD2CB2}" type="presParOf" srcId="{5F841DE9-52F0-4058-8B4B-BBA4C1917FDF}" destId="{C61897D9-43D9-4667-B303-2EB351BA9B0E}" srcOrd="3" destOrd="0" presId="urn:microsoft.com/office/officeart/2005/8/layout/hierarchy6"/>
    <dgm:cxn modelId="{06370D2F-8CBC-4B0F-9C3D-C28CA3185D4A}" type="presParOf" srcId="{C61897D9-43D9-4667-B303-2EB351BA9B0E}" destId="{FF75BD74-D5D6-4FE9-BA82-A2D13781D685}" srcOrd="0" destOrd="0" presId="urn:microsoft.com/office/officeart/2005/8/layout/hierarchy6"/>
    <dgm:cxn modelId="{D8D9E8A8-5B80-46D2-B346-9219968C52EF}" type="presParOf" srcId="{C61897D9-43D9-4667-B303-2EB351BA9B0E}" destId="{B9214BEA-17B9-4A41-B806-30D4B291178B}" srcOrd="1" destOrd="0" presId="urn:microsoft.com/office/officeart/2005/8/layout/hierarchy6"/>
    <dgm:cxn modelId="{4663A938-593F-44C0-B28F-A22B4D5D5F4C}" type="presParOf" srcId="{5F841DE9-52F0-4058-8B4B-BBA4C1917FDF}" destId="{9F323AD8-6997-47A6-9586-097EDC5735E7}" srcOrd="4" destOrd="0" presId="urn:microsoft.com/office/officeart/2005/8/layout/hierarchy6"/>
    <dgm:cxn modelId="{6C86DD33-5A54-437B-8370-29AEEBF4E8B3}" type="presParOf" srcId="{5F841DE9-52F0-4058-8B4B-BBA4C1917FDF}" destId="{355C1F98-D6CE-49B4-8CA7-88FCD72BF2AE}" srcOrd="5" destOrd="0" presId="urn:microsoft.com/office/officeart/2005/8/layout/hierarchy6"/>
    <dgm:cxn modelId="{F3CA152A-8A0F-4196-9DB2-3F5ED236CDC3}" type="presParOf" srcId="{355C1F98-D6CE-49B4-8CA7-88FCD72BF2AE}" destId="{9DD860D4-51A8-4849-BF35-4C6EAFCC4F91}" srcOrd="0" destOrd="0" presId="urn:microsoft.com/office/officeart/2005/8/layout/hierarchy6"/>
    <dgm:cxn modelId="{372A157B-C07B-4321-B572-6B91CCC4B890}" type="presParOf" srcId="{355C1F98-D6CE-49B4-8CA7-88FCD72BF2AE}" destId="{9450DEE4-68F8-4A32-93AA-FB78FD5F12EF}" srcOrd="1" destOrd="0" presId="urn:microsoft.com/office/officeart/2005/8/layout/hierarchy6"/>
    <dgm:cxn modelId="{6B3DCE95-D1E2-4931-9BB7-06B98CE82C36}" type="presParOf" srcId="{5F841DE9-52F0-4058-8B4B-BBA4C1917FDF}" destId="{98C446AD-FC11-4BEC-B842-BE1003F9B49B}" srcOrd="6" destOrd="0" presId="urn:microsoft.com/office/officeart/2005/8/layout/hierarchy6"/>
    <dgm:cxn modelId="{61F10023-20D2-41C2-A22D-9BF589BA267D}" type="presParOf" srcId="{5F841DE9-52F0-4058-8B4B-BBA4C1917FDF}" destId="{D06A5B7C-DFB7-43B6-BF94-6AC3A6E1F623}" srcOrd="7" destOrd="0" presId="urn:microsoft.com/office/officeart/2005/8/layout/hierarchy6"/>
    <dgm:cxn modelId="{B63AAA55-F833-4989-A0E9-FCAFBDD6BF50}" type="presParOf" srcId="{D06A5B7C-DFB7-43B6-BF94-6AC3A6E1F623}" destId="{7058AA63-8CAC-481B-9238-27052D6F47E9}" srcOrd="0" destOrd="0" presId="urn:microsoft.com/office/officeart/2005/8/layout/hierarchy6"/>
    <dgm:cxn modelId="{4AF1E0AE-CC45-4898-BCBB-B68B3A4CE026}" type="presParOf" srcId="{D06A5B7C-DFB7-43B6-BF94-6AC3A6E1F623}" destId="{F07B40AB-EE41-402E-8326-3011FDEC8E43}" srcOrd="1" destOrd="0" presId="urn:microsoft.com/office/officeart/2005/8/layout/hierarchy6"/>
    <dgm:cxn modelId="{038B02F5-4951-44C5-AF39-797C9146F2EC}" type="presParOf" srcId="{7FE22D50-A66C-4932-94CB-11DEC23DBCFF}" destId="{CFFCC4F6-70B4-4301-A9A8-A67D0F51C1B3}" srcOrd="1" destOrd="0" presId="urn:microsoft.com/office/officeart/2005/8/layout/hierarchy6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13BF0BE-4800-44AC-BE2E-A876FE50C94D}" type="doc">
      <dgm:prSet loTypeId="urn:microsoft.com/office/officeart/2005/8/layout/venn1" loCatId="relationship" qsTypeId="urn:microsoft.com/office/officeart/2005/8/quickstyle/3d1" qsCatId="3D" csTypeId="urn:microsoft.com/office/officeart/2005/8/colors/colorful5" csCatId="colorful" phldr="1"/>
      <dgm:spPr/>
    </dgm:pt>
    <dgm:pt modelId="{3FBEB87D-F1E4-405C-97F6-AFFD9E232D8C}">
      <dgm:prSet phldrT="[Text]"/>
      <dgm:spPr/>
      <dgm:t>
        <a:bodyPr/>
        <a:lstStyle/>
        <a:p>
          <a:r>
            <a:rPr lang="en-AU" b="1" cap="none" spc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rPr>
            <a:t>Hydro</a:t>
          </a:r>
          <a:endParaRPr lang="en-AU" b="1" cap="none" spc="0" dirty="0">
            <a:ln w="10541" cmpd="sng">
              <a:solidFill>
                <a:schemeClr val="accent1">
                  <a:shade val="88000"/>
                  <a:satMod val="110000"/>
                </a:schemeClr>
              </a:solidFill>
              <a:prstDash val="solid"/>
            </a:ln>
            <a:gradFill>
              <a:gsLst>
                <a:gs pos="0">
                  <a:schemeClr val="accent1">
                    <a:tint val="40000"/>
                    <a:satMod val="250000"/>
                  </a:schemeClr>
                </a:gs>
                <a:gs pos="9000">
                  <a:schemeClr val="accent1">
                    <a:tint val="52000"/>
                    <a:satMod val="300000"/>
                  </a:schemeClr>
                </a:gs>
                <a:gs pos="50000">
                  <a:schemeClr val="accent1">
                    <a:shade val="20000"/>
                    <a:satMod val="300000"/>
                  </a:schemeClr>
                </a:gs>
                <a:gs pos="79000">
                  <a:schemeClr val="accent1">
                    <a:tint val="52000"/>
                    <a:satMod val="300000"/>
                  </a:schemeClr>
                </a:gs>
                <a:gs pos="100000">
                  <a:schemeClr val="accent1">
                    <a:tint val="40000"/>
                    <a:satMod val="250000"/>
                  </a:schemeClr>
                </a:gs>
              </a:gsLst>
              <a:lin ang="5400000"/>
            </a:gradFill>
            <a:effectLst/>
          </a:endParaRPr>
        </a:p>
      </dgm:t>
    </dgm:pt>
    <dgm:pt modelId="{C8FEA634-FCCF-459B-870C-E5FC93269851}" type="parTrans" cxnId="{BCEBF733-05F8-4A61-A702-6ED9782D88E3}">
      <dgm:prSet/>
      <dgm:spPr/>
      <dgm:t>
        <a:bodyPr/>
        <a:lstStyle/>
        <a:p>
          <a:endParaRPr lang="en-AU"/>
        </a:p>
      </dgm:t>
    </dgm:pt>
    <dgm:pt modelId="{3F28001C-7190-4F61-AD87-B9668529ADFF}" type="sibTrans" cxnId="{BCEBF733-05F8-4A61-A702-6ED9782D88E3}">
      <dgm:prSet/>
      <dgm:spPr/>
      <dgm:t>
        <a:bodyPr/>
        <a:lstStyle/>
        <a:p>
          <a:endParaRPr lang="en-AU"/>
        </a:p>
      </dgm:t>
    </dgm:pt>
    <dgm:pt modelId="{AD0856B8-9EE6-4415-9E24-7C196B249345}">
      <dgm:prSet phldrT="[Text]"/>
      <dgm:spPr/>
      <dgm:t>
        <a:bodyPr/>
        <a:lstStyle/>
        <a:p>
          <a:r>
            <a:rPr lang="en-AU" b="1" cap="none" spc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rPr>
            <a:t>Wind</a:t>
          </a:r>
          <a:endParaRPr lang="en-AU" b="1" cap="none" spc="0" dirty="0">
            <a:ln w="10541" cmpd="sng">
              <a:solidFill>
                <a:schemeClr val="accent1">
                  <a:shade val="88000"/>
                  <a:satMod val="110000"/>
                </a:schemeClr>
              </a:solidFill>
              <a:prstDash val="solid"/>
            </a:ln>
            <a:gradFill>
              <a:gsLst>
                <a:gs pos="0">
                  <a:schemeClr val="accent1">
                    <a:tint val="40000"/>
                    <a:satMod val="250000"/>
                  </a:schemeClr>
                </a:gs>
                <a:gs pos="9000">
                  <a:schemeClr val="accent1">
                    <a:tint val="52000"/>
                    <a:satMod val="300000"/>
                  </a:schemeClr>
                </a:gs>
                <a:gs pos="50000">
                  <a:schemeClr val="accent1">
                    <a:shade val="20000"/>
                    <a:satMod val="300000"/>
                  </a:schemeClr>
                </a:gs>
                <a:gs pos="79000">
                  <a:schemeClr val="accent1">
                    <a:tint val="52000"/>
                    <a:satMod val="300000"/>
                  </a:schemeClr>
                </a:gs>
                <a:gs pos="100000">
                  <a:schemeClr val="accent1">
                    <a:tint val="40000"/>
                    <a:satMod val="250000"/>
                  </a:schemeClr>
                </a:gs>
              </a:gsLst>
              <a:lin ang="5400000"/>
            </a:gradFill>
            <a:effectLst/>
          </a:endParaRPr>
        </a:p>
      </dgm:t>
    </dgm:pt>
    <dgm:pt modelId="{69B1273A-6BEC-4D13-9A57-079297F1258C}" type="parTrans" cxnId="{E07E3B0C-F846-4A20-8CE2-DFBA45862D83}">
      <dgm:prSet/>
      <dgm:spPr/>
      <dgm:t>
        <a:bodyPr/>
        <a:lstStyle/>
        <a:p>
          <a:endParaRPr lang="en-AU"/>
        </a:p>
      </dgm:t>
    </dgm:pt>
    <dgm:pt modelId="{4D684D31-0AAC-4A6B-B9E8-0FBF93838D8B}" type="sibTrans" cxnId="{E07E3B0C-F846-4A20-8CE2-DFBA45862D83}">
      <dgm:prSet/>
      <dgm:spPr/>
      <dgm:t>
        <a:bodyPr/>
        <a:lstStyle/>
        <a:p>
          <a:endParaRPr lang="en-AU"/>
        </a:p>
      </dgm:t>
    </dgm:pt>
    <dgm:pt modelId="{5D09C9B2-33E5-4223-A0DF-459B2A79EEA7}">
      <dgm:prSet phldrT="[Text]"/>
      <dgm:spPr/>
      <dgm:t>
        <a:bodyPr/>
        <a:lstStyle/>
        <a:p>
          <a:r>
            <a:rPr lang="en-AU" b="1" cap="none" spc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rPr>
            <a:t>Solar</a:t>
          </a:r>
          <a:endParaRPr lang="en-AU" b="1" cap="none" spc="0" dirty="0">
            <a:ln w="10541" cmpd="sng">
              <a:solidFill>
                <a:schemeClr val="accent1">
                  <a:shade val="88000"/>
                  <a:satMod val="110000"/>
                </a:schemeClr>
              </a:solidFill>
              <a:prstDash val="solid"/>
            </a:ln>
            <a:gradFill>
              <a:gsLst>
                <a:gs pos="0">
                  <a:schemeClr val="accent1">
                    <a:tint val="40000"/>
                    <a:satMod val="250000"/>
                  </a:schemeClr>
                </a:gs>
                <a:gs pos="9000">
                  <a:schemeClr val="accent1">
                    <a:tint val="52000"/>
                    <a:satMod val="300000"/>
                  </a:schemeClr>
                </a:gs>
                <a:gs pos="50000">
                  <a:schemeClr val="accent1">
                    <a:shade val="20000"/>
                    <a:satMod val="300000"/>
                  </a:schemeClr>
                </a:gs>
                <a:gs pos="79000">
                  <a:schemeClr val="accent1">
                    <a:tint val="52000"/>
                    <a:satMod val="300000"/>
                  </a:schemeClr>
                </a:gs>
                <a:gs pos="100000">
                  <a:schemeClr val="accent1">
                    <a:tint val="40000"/>
                    <a:satMod val="250000"/>
                  </a:schemeClr>
                </a:gs>
              </a:gsLst>
              <a:lin ang="5400000"/>
            </a:gradFill>
            <a:effectLst/>
          </a:endParaRPr>
        </a:p>
      </dgm:t>
    </dgm:pt>
    <dgm:pt modelId="{FB0FC0DE-F8C3-4F6D-8BBC-7C5EBC97CC3A}" type="parTrans" cxnId="{BAE78AC7-81B7-4E42-8E45-F5DC0C9B0873}">
      <dgm:prSet/>
      <dgm:spPr/>
      <dgm:t>
        <a:bodyPr/>
        <a:lstStyle/>
        <a:p>
          <a:endParaRPr lang="en-AU"/>
        </a:p>
      </dgm:t>
    </dgm:pt>
    <dgm:pt modelId="{DE7D5AF4-FAC7-42E8-9B03-B6960DBA2602}" type="sibTrans" cxnId="{BAE78AC7-81B7-4E42-8E45-F5DC0C9B0873}">
      <dgm:prSet/>
      <dgm:spPr/>
      <dgm:t>
        <a:bodyPr/>
        <a:lstStyle/>
        <a:p>
          <a:endParaRPr lang="en-AU"/>
        </a:p>
      </dgm:t>
    </dgm:pt>
    <dgm:pt modelId="{6EC07AE9-D8B4-4E5D-A23A-AF6199F7503E}" type="pres">
      <dgm:prSet presAssocID="{D13BF0BE-4800-44AC-BE2E-A876FE50C94D}" presName="compositeShape" presStyleCnt="0">
        <dgm:presLayoutVars>
          <dgm:chMax val="7"/>
          <dgm:dir/>
          <dgm:resizeHandles val="exact"/>
        </dgm:presLayoutVars>
      </dgm:prSet>
      <dgm:spPr/>
    </dgm:pt>
    <dgm:pt modelId="{AEC796D1-9DE2-40D0-8974-DBB38B3C89EC}" type="pres">
      <dgm:prSet presAssocID="{3FBEB87D-F1E4-405C-97F6-AFFD9E232D8C}" presName="circ1" presStyleLbl="vennNode1" presStyleIdx="0" presStyleCnt="3"/>
      <dgm:spPr/>
      <dgm:t>
        <a:bodyPr/>
        <a:lstStyle/>
        <a:p>
          <a:endParaRPr lang="en-AU"/>
        </a:p>
      </dgm:t>
    </dgm:pt>
    <dgm:pt modelId="{9229B1D2-4D15-4E51-A5EF-7506456440E7}" type="pres">
      <dgm:prSet presAssocID="{3FBEB87D-F1E4-405C-97F6-AFFD9E232D8C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CE016141-F725-48FA-9A77-33635BBF4830}" type="pres">
      <dgm:prSet presAssocID="{AD0856B8-9EE6-4415-9E24-7C196B249345}" presName="circ2" presStyleLbl="vennNode1" presStyleIdx="1" presStyleCnt="3"/>
      <dgm:spPr/>
      <dgm:t>
        <a:bodyPr/>
        <a:lstStyle/>
        <a:p>
          <a:endParaRPr lang="en-AU"/>
        </a:p>
      </dgm:t>
    </dgm:pt>
    <dgm:pt modelId="{EFC45E3A-63E7-4275-8B57-A0264C281C6F}" type="pres">
      <dgm:prSet presAssocID="{AD0856B8-9EE6-4415-9E24-7C196B249345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F23F2628-E26A-4F1A-8C1F-272E6BBE4FC8}" type="pres">
      <dgm:prSet presAssocID="{5D09C9B2-33E5-4223-A0DF-459B2A79EEA7}" presName="circ3" presStyleLbl="vennNode1" presStyleIdx="2" presStyleCnt="3"/>
      <dgm:spPr/>
      <dgm:t>
        <a:bodyPr/>
        <a:lstStyle/>
        <a:p>
          <a:endParaRPr lang="en-AU"/>
        </a:p>
      </dgm:t>
    </dgm:pt>
    <dgm:pt modelId="{79964039-CC68-4A34-A813-BE4083D1C709}" type="pres">
      <dgm:prSet presAssocID="{5D09C9B2-33E5-4223-A0DF-459B2A79EEA7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AU"/>
        </a:p>
      </dgm:t>
    </dgm:pt>
  </dgm:ptLst>
  <dgm:cxnLst>
    <dgm:cxn modelId="{73203272-A3A9-45CD-AEC1-203E77C15D6A}" type="presOf" srcId="{3FBEB87D-F1E4-405C-97F6-AFFD9E232D8C}" destId="{AEC796D1-9DE2-40D0-8974-DBB38B3C89EC}" srcOrd="0" destOrd="0" presId="urn:microsoft.com/office/officeart/2005/8/layout/venn1"/>
    <dgm:cxn modelId="{E07E3B0C-F846-4A20-8CE2-DFBA45862D83}" srcId="{D13BF0BE-4800-44AC-BE2E-A876FE50C94D}" destId="{AD0856B8-9EE6-4415-9E24-7C196B249345}" srcOrd="1" destOrd="0" parTransId="{69B1273A-6BEC-4D13-9A57-079297F1258C}" sibTransId="{4D684D31-0AAC-4A6B-B9E8-0FBF93838D8B}"/>
    <dgm:cxn modelId="{BCEBF733-05F8-4A61-A702-6ED9782D88E3}" srcId="{D13BF0BE-4800-44AC-BE2E-A876FE50C94D}" destId="{3FBEB87D-F1E4-405C-97F6-AFFD9E232D8C}" srcOrd="0" destOrd="0" parTransId="{C8FEA634-FCCF-459B-870C-E5FC93269851}" sibTransId="{3F28001C-7190-4F61-AD87-B9668529ADFF}"/>
    <dgm:cxn modelId="{BAE78AC7-81B7-4E42-8E45-F5DC0C9B0873}" srcId="{D13BF0BE-4800-44AC-BE2E-A876FE50C94D}" destId="{5D09C9B2-33E5-4223-A0DF-459B2A79EEA7}" srcOrd="2" destOrd="0" parTransId="{FB0FC0DE-F8C3-4F6D-8BBC-7C5EBC97CC3A}" sibTransId="{DE7D5AF4-FAC7-42E8-9B03-B6960DBA2602}"/>
    <dgm:cxn modelId="{B8BF4863-ABB9-4E79-BDF0-D79F89B2B377}" type="presOf" srcId="{D13BF0BE-4800-44AC-BE2E-A876FE50C94D}" destId="{6EC07AE9-D8B4-4E5D-A23A-AF6199F7503E}" srcOrd="0" destOrd="0" presId="urn:microsoft.com/office/officeart/2005/8/layout/venn1"/>
    <dgm:cxn modelId="{FA919104-CBE1-4CED-B7D4-41C3A60B8BA6}" type="presOf" srcId="{AD0856B8-9EE6-4415-9E24-7C196B249345}" destId="{EFC45E3A-63E7-4275-8B57-A0264C281C6F}" srcOrd="1" destOrd="0" presId="urn:microsoft.com/office/officeart/2005/8/layout/venn1"/>
    <dgm:cxn modelId="{9DDA18BC-6E88-4536-8021-C47816D92951}" type="presOf" srcId="{AD0856B8-9EE6-4415-9E24-7C196B249345}" destId="{CE016141-F725-48FA-9A77-33635BBF4830}" srcOrd="0" destOrd="0" presId="urn:microsoft.com/office/officeart/2005/8/layout/venn1"/>
    <dgm:cxn modelId="{8B94144E-A16D-4BCC-BD81-D52667749732}" type="presOf" srcId="{5D09C9B2-33E5-4223-A0DF-459B2A79EEA7}" destId="{F23F2628-E26A-4F1A-8C1F-272E6BBE4FC8}" srcOrd="0" destOrd="0" presId="urn:microsoft.com/office/officeart/2005/8/layout/venn1"/>
    <dgm:cxn modelId="{341D13D5-DBBC-4E68-80C7-7F77A631BCAA}" type="presOf" srcId="{3FBEB87D-F1E4-405C-97F6-AFFD9E232D8C}" destId="{9229B1D2-4D15-4E51-A5EF-7506456440E7}" srcOrd="1" destOrd="0" presId="urn:microsoft.com/office/officeart/2005/8/layout/venn1"/>
    <dgm:cxn modelId="{10ED5045-AB8F-47BA-B843-37009914FDB0}" type="presOf" srcId="{5D09C9B2-33E5-4223-A0DF-459B2A79EEA7}" destId="{79964039-CC68-4A34-A813-BE4083D1C709}" srcOrd="1" destOrd="0" presId="urn:microsoft.com/office/officeart/2005/8/layout/venn1"/>
    <dgm:cxn modelId="{245791F6-71DF-43CF-84F8-E58FF170B3E4}" type="presParOf" srcId="{6EC07AE9-D8B4-4E5D-A23A-AF6199F7503E}" destId="{AEC796D1-9DE2-40D0-8974-DBB38B3C89EC}" srcOrd="0" destOrd="0" presId="urn:microsoft.com/office/officeart/2005/8/layout/venn1"/>
    <dgm:cxn modelId="{3F3145D2-4929-46C2-A814-521AB18F32DE}" type="presParOf" srcId="{6EC07AE9-D8B4-4E5D-A23A-AF6199F7503E}" destId="{9229B1D2-4D15-4E51-A5EF-7506456440E7}" srcOrd="1" destOrd="0" presId="urn:microsoft.com/office/officeart/2005/8/layout/venn1"/>
    <dgm:cxn modelId="{54B45C56-8718-4579-9E37-7DFBE860FF11}" type="presParOf" srcId="{6EC07AE9-D8B4-4E5D-A23A-AF6199F7503E}" destId="{CE016141-F725-48FA-9A77-33635BBF4830}" srcOrd="2" destOrd="0" presId="urn:microsoft.com/office/officeart/2005/8/layout/venn1"/>
    <dgm:cxn modelId="{1236EA96-989F-4175-BB93-D52B8BFFBA28}" type="presParOf" srcId="{6EC07AE9-D8B4-4E5D-A23A-AF6199F7503E}" destId="{EFC45E3A-63E7-4275-8B57-A0264C281C6F}" srcOrd="3" destOrd="0" presId="urn:microsoft.com/office/officeart/2005/8/layout/venn1"/>
    <dgm:cxn modelId="{D99172D0-53E0-42EF-A65C-8B9434CA3642}" type="presParOf" srcId="{6EC07AE9-D8B4-4E5D-A23A-AF6199F7503E}" destId="{F23F2628-E26A-4F1A-8C1F-272E6BBE4FC8}" srcOrd="4" destOrd="0" presId="urn:microsoft.com/office/officeart/2005/8/layout/venn1"/>
    <dgm:cxn modelId="{5F3E9D2D-7C06-4C45-86F0-DA24D337DBF5}" type="presParOf" srcId="{6EC07AE9-D8B4-4E5D-A23A-AF6199F7503E}" destId="{79964039-CC68-4A34-A813-BE4083D1C709}" srcOrd="5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6">
  <dgm:title val=""/>
  <dgm:desc val=""/>
  <dgm:catLst>
    <dgm:cat type="hierarchy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</dgm:ptLst>
      <dgm:cxnLst>
        <dgm:cxn modelId="7" srcId="0" destId="1" srcOrd="0" destOrd="0"/>
        <dgm:cxn modelId="8" srcId="1" destId="2" srcOrd="0" destOrd="0"/>
        <dgm:cxn modelId="9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10" srcId="0" destId="4" srcOrd="1" destOrd="0"/>
        <dgm:cxn modelId="11" srcId="0" destId="5" srcOrd="2" destOrd="0"/>
        <dgm:cxn modelId="12" srcId="0" destId="6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3"/>
      </dgm:ptLst>
      <dgm:cxnLst>
        <dgm:cxn modelId="4" srcId="0" destId="1" srcOrd="0" destOrd="0"/>
        <dgm:cxn modelId="13" srcId="1" destId="11" srcOrd="0" destOrd="0"/>
        <dgm:cxn modelId="14" srcId="1" destId="12" srcOrd="1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  <dgm:pt modelId="4"/>
        <dgm:pt modelId="5"/>
        <dgm:pt modelId="6"/>
        <dgm:pt modelId="7"/>
      </dgm:ptLst>
      <dgm:cxnLst>
        <dgm:cxn modelId="8" srcId="0" destId="1" srcOrd="0" destOrd="0"/>
        <dgm:cxn modelId="9" srcId="1" destId="2" srcOrd="0" destOrd="0"/>
        <dgm:cxn modelId="10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  <dgm:cxn modelId="11" srcId="0" destId="4" srcOrd="1" destOrd="0"/>
        <dgm:cxn modelId="12" srcId="0" destId="5" srcOrd="2" destOrd="0"/>
        <dgm:cxn modelId="13" srcId="0" destId="6" srcOrd="3" destOrd="0"/>
        <dgm:cxn modelId="14" srcId="0" destId="7" srcOrd="4" destOrd="0"/>
      </dgm:cxnLst>
      <dgm:bg/>
      <dgm:whole/>
    </dgm:dataModel>
  </dgm:clrData>
  <dgm:layoutNode name="mainComposite">
    <dgm:varLst>
      <dgm:chPref val="1"/>
      <dgm:dir/>
      <dgm:animOne val="branch"/>
      <dgm:animLvl val="lvl"/>
      <dgm:resizeHandles val="exact"/>
    </dgm:varLst>
    <dgm:alg type="composite">
      <dgm:param type="vertAlign" val="mid"/>
      <dgm:param type="horzAlign" val="ctr"/>
    </dgm:alg>
    <dgm:shape xmlns:r="http://schemas.openxmlformats.org/officeDocument/2006/relationships" r:blip="">
      <dgm:adjLst/>
    </dgm:shape>
    <dgm:presOf/>
    <dgm:choose name="Name0">
      <dgm:if name="Name1" axis="ch" ptType="node" func="cnt" op="gte" val="2">
        <dgm:choose name="Name2">
          <dgm:if name="Name3" func="var" arg="dir" op="equ" val="norm">
            <dgm:constrLst>
              <dgm:constr type="l" for="ch" forName="hierFlow" refType="w" fact="0.3"/>
              <dgm:constr type="t" for="ch" forName="hierFlow"/>
              <dgm:constr type="r" for="ch" forName="hierFlow" refType="w" fact="0.98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if>
          <dgm:else name="Name4">
            <dgm:constrLst>
              <dgm:constr type="l" for="ch" forName="hierFlow" refType="w" fact="0.02"/>
              <dgm:constr type="t" for="ch" forName="hierFlow"/>
              <dgm:constr type="r" for="ch" forName="hierFlow" refType="w" fact="0.7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else>
        </dgm:choose>
      </dgm:if>
      <dgm:else name="Name5">
        <dgm:constrLst>
          <dgm:constr type="l" for="ch" forName="hierFlow"/>
          <dgm:constr type="t" for="ch" forName="hierFlow"/>
          <dgm:constr type="r" for="ch" forName="hierFlow" refType="w"/>
          <dgm:constr type="b" for="ch" forName="hierFlow" refType="h"/>
          <dgm:constr type="l" for="ch" forName="bgShapesFlow"/>
          <dgm:constr type="t" for="ch" forName="bgShapesFlow"/>
          <dgm:constr type="r" for="ch" forName="bgShapesFlow" refType="w"/>
          <dgm:constr type="b" for="ch" forName="bgShapesFlow" refType="h"/>
          <dgm:constr type="w" for="des" forName="level1Shape" refType="w"/>
          <dgm:constr type="h" for="des" forName="level1Shape" refType="w" refFor="des" refForName="level1Shape" fact="0.66667"/>
          <dgm:constr type="w" for="des" forName="level2Shape" refType="w" refFor="des" refForName="level1Shape" op="equ"/>
          <dgm:constr type="h" for="des" forName="level2Shape" refType="h" refFor="des" refForName="level1Shape" op="equ"/>
          <dgm:constr type="sp" for="des" refType="h" refFor="des" refForName="level1Shape" op="equ" fact="0.4"/>
          <dgm:constr type="sibSp" for="des" forName="hierChild1" refType="w" refFor="des" refForName="level1Shape" op="equ" fact="0.3"/>
          <dgm:constr type="sibSp" for="des" forName="hierChild2" refType="sibSp" refFor="des" refForName="hierChild1" op="equ"/>
          <dgm:constr type="sibSp" for="des" forName="hierChild3" refType="sibSp" refFor="des" refForName="hierChild1" op="equ"/>
          <dgm:constr type="userA" for="des" refType="h" refFor="des" refForName="level1Shape" op="equ"/>
          <dgm:constr type="userB" for="des" refType="sp" refFor="des" op="equ"/>
          <dgm:constr type="h" for="des" forName="firstBuf" refType="h" refFor="des" refForName="level1Shape" fact="0.1"/>
        </dgm:constrLst>
      </dgm:else>
    </dgm:choose>
    <dgm:ruleLst/>
    <dgm:layoutNode name="hierFlow">
      <dgm:alg type="lin">
        <dgm:param type="linDir" val="fromT"/>
        <dgm:param type="nodeVertAlign" val="t"/>
        <dgm:param type="vertAlign" val="t"/>
        <dgm:param type="nodeHorzAlign" val="ctr"/>
        <dgm:param type="fallback" val="2D"/>
      </dgm:alg>
      <dgm:shape xmlns:r="http://schemas.openxmlformats.org/officeDocument/2006/relationships" r:blip="">
        <dgm:adjLst/>
      </dgm:shape>
      <dgm:presOf/>
      <dgm:constrLst/>
      <dgm:ruleLst/>
      <dgm:choose name="Name6">
        <dgm:if name="Name7" axis="ch" ptType="node" func="cnt" op="gte" val="2">
          <dgm:layoutNode name="firstBuf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8"/>
      </dgm:choose>
      <dgm:layoutNode name="hierChild1">
        <dgm:varLst>
          <dgm:chPref val="1"/>
          <dgm:animOne val="branch"/>
          <dgm:animLvl val="lvl"/>
        </dgm:varLst>
        <dgm:choose name="Name9">
          <dgm:if name="Name10" func="var" arg="dir" op="equ" val="norm">
            <dgm:alg type="hierChild">
              <dgm:param type="linDir" val="fromL"/>
              <dgm:param type="vertAlign" val="t"/>
            </dgm:alg>
          </dgm:if>
          <dgm:else name="Name11">
            <dgm:alg type="hierChild">
              <dgm:param type="linDir" val="fromR"/>
              <dgm:param type="vertAlign" val="t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primFontSz" for="des" ptType="node" op="equ"/>
        </dgm:constrLst>
        <dgm:ruleLst/>
        <dgm:forEach name="Name12" axis="ch" cnt="3">
          <dgm:forEach name="Name13" axis="self" ptType="node">
            <dgm:layoutNode name="Name14">
              <dgm:alg type="hierRoot"/>
              <dgm:shape xmlns:r="http://schemas.openxmlformats.org/officeDocument/2006/relationships" r:blip="">
                <dgm:adjLst/>
              </dgm:shape>
              <dgm:presOf/>
              <dgm:constrLst/>
              <dgm:ruleLst/>
              <dgm:layoutNode name="level1Shape" styleLbl="node0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primFontSz" val="65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hierChild2">
                <dgm:choose name="Name15">
                  <dgm:if name="Name16" func="var" arg="dir" op="equ" val="norm">
                    <dgm:alg type="hierChild">
                      <dgm:param type="linDir" val="fromL"/>
                    </dgm:alg>
                  </dgm:if>
                  <dgm:else name="Name17">
                    <dgm:alg type="hierChild">
                      <dgm:param type="linDir" val="from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  <dgm:forEach name="repeat" axis="ch">
                  <dgm:forEach name="Name18" axis="self" ptType="parTrans" cnt="1">
                    <dgm:layoutNode name="Name19">
                      <dgm:alg type="conn">
                        <dgm:param type="dim" val="1D"/>
                        <dgm:param type="endSty" val="noArr"/>
                        <dgm:param type="connRout" val="bend"/>
                        <dgm:param type="begPts" val="bCtr"/>
                        <dgm:param type="endPts" val="tCtr"/>
                      </dgm:alg>
                      <dgm:shape xmlns:r="http://schemas.openxmlformats.org/officeDocument/2006/relationships" type="conn" r:blip="">
                        <dgm:adjLst/>
                      </dgm:shape>
                      <dgm:presOf axis="self"/>
                      <dgm:constrLst>
                        <dgm:constr type="w" val="1"/>
                        <dgm:constr type="h" val="1"/>
                        <dgm:constr type="begPad"/>
                        <dgm:constr type="endPad"/>
                      </dgm:constrLst>
                      <dgm:ruleLst/>
                    </dgm:layoutNode>
                  </dgm:forEach>
                  <dgm:forEach name="Name20" axis="self" ptType="node">
                    <dgm:layoutNode name="Name21">
                      <dgm:alg type="hierRoot"/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/>
                      <dgm:layoutNode name="level2Shape">
                        <dgm:alg type="tx"/>
                        <dgm:shape xmlns:r="http://schemas.openxmlformats.org/officeDocument/2006/relationships" type="roundRect" r:blip="">
                          <dgm:adjLst>
                            <dgm:adj idx="1" val="0.1"/>
                          </dgm:adjLst>
                        </dgm:shape>
                        <dgm:presOf axis="self"/>
                        <dgm:constrLst>
                          <dgm:constr type="primFontSz" val="65"/>
                          <dgm:constr type="tMarg" refType="primFontSz" fact="0.3"/>
                          <dgm:constr type="bMarg" refType="primFontSz" fact="0.3"/>
                          <dgm:constr type="lMarg" refType="primFontSz" fact="0.3"/>
                          <dgm:constr type="r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hierChild3">
                        <dgm:choose name="Name22">
                          <dgm:if name="Name23" func="var" arg="dir" op="equ" val="norm">
                            <dgm:alg type="hierChild">
                              <dgm:param type="linDir" val="fromL"/>
                            </dgm:alg>
                          </dgm:if>
                          <dgm:else name="Name24">
                            <dgm:alg type="hierChild">
                              <dgm:param type="linDir" val="fromR"/>
                            </dgm:alg>
                          </dgm:else>
                        </dgm:choose>
                        <dgm:shape xmlns:r="http://schemas.openxmlformats.org/officeDocument/2006/relationships" r:blip="">
                          <dgm:adjLst/>
                        </dgm:shape>
                        <dgm:presOf/>
                        <dgm:constrLst/>
                        <dgm:ruleLst/>
                        <dgm:forEach name="Name25" ref="repeat"/>
                      </dgm:layoutNode>
                    </dgm:layoutNode>
                  </dgm:forEach>
                </dgm:forEach>
              </dgm:layoutNode>
            </dgm:layoutNode>
          </dgm:forEach>
        </dgm:forEach>
      </dgm:layoutNode>
    </dgm:layoutNode>
    <dgm:layoutNode name="bgShapesFlow">
      <dgm:alg type="lin">
        <dgm:param type="linDir" val="fromT"/>
        <dgm:param type="nodeVertAlign" val="t"/>
        <dgm:param type="vertAlign" val="t"/>
        <dgm:param type="nodeHorzAlign" val="ctr"/>
      </dgm:alg>
      <dgm:shape xmlns:r="http://schemas.openxmlformats.org/officeDocument/2006/relationships" r:blip="">
        <dgm:adjLst/>
      </dgm:shape>
      <dgm:presOf/>
      <dgm:constrLst>
        <dgm:constr type="userB"/>
        <dgm:constr type="w" for="ch" forName="rectComp" refType="w"/>
        <dgm:constr type="h" for="ch" forName="rectComp" refType="h"/>
        <dgm:constr type="w" for="des" forName="bgRect" refType="w"/>
        <dgm:constr type="primFontSz" for="des" forName="bgRectTx" op="equ"/>
      </dgm:constrLst>
      <dgm:ruleLst/>
      <dgm:forEach name="Name26" axis="ch" ptType="node" st="2">
        <dgm:layoutNode name="rectComp">
          <dgm:alg type="composite">
            <dgm:param type="vertAlign" val="t"/>
            <dgm:param type="horzAlign" val="ctr"/>
          </dgm:alg>
          <dgm:shape xmlns:r="http://schemas.openxmlformats.org/officeDocument/2006/relationships" r:blip="">
            <dgm:adjLst/>
          </dgm:shape>
          <dgm:presOf/>
          <dgm:choose name="Name27">
            <dgm:if name="Name28" func="var" arg="dir" op="equ" val="norm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l" for="ch" forName="bgRectTx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if>
            <dgm:else name="Name29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r" for="ch" forName="bgRectTx" refType="w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else>
          </dgm:choose>
          <dgm:ruleLst/>
          <dgm:layoutNode name="bgRect" styleLbl="bgShp">
            <dgm:alg type="sp"/>
            <dgm:shape xmlns:r="http://schemas.openxmlformats.org/officeDocument/2006/relationships" type="roundRect" r:blip="" zOrderOff="-999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bgRectTx" styleLbl="bgShp">
            <dgm:varLst>
              <dgm:bulletEnabled val="1"/>
            </dgm:varLst>
            <dgm:alg type="tx"/>
            <dgm:presOf axis="desOrSelf" ptType="node"/>
            <dgm:shape xmlns:r="http://schemas.openxmlformats.org/officeDocument/2006/relationships" type="rect" r:blip="" zOrderOff="-999" hideGeom="1">
              <dgm:adjLst/>
            </dgm:shape>
            <dgm:constrLst>
              <dgm:constr type="primFontSz" val="65"/>
            </dgm:constrLst>
            <dgm:ruleLst>
              <dgm:rule type="primFontSz" val="5" fact="NaN" max="NaN"/>
            </dgm:ruleLst>
          </dgm:layoutNode>
        </dgm:layoutNode>
        <dgm:choose name="Name30">
          <dgm:if name="Name31" axis="self" ptType="node" func="revPos" op="gte" val="2">
            <dgm:layoutNode name="spComp">
              <dgm:alg type="composite">
                <dgm:param type="vertAlign" val="t"/>
                <dgm:param type="horzAlign" val="ctr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userA"/>
                <dgm:constr type="userB"/>
                <dgm:constr type="l" for="ch" forName="vSp"/>
                <dgm:constr type="t" for="ch" forName="vSp"/>
                <dgm:constr type="h" for="ch" forName="vSp" refType="userB"/>
                <dgm:constr type="hOff" for="ch" forName="vSp" refType="userA" fact="-0.2"/>
              </dgm:constrLst>
              <dgm:ruleLst/>
              <dgm:layoutNode name="vSp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32"/>
        </dgm:choose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21799E0-96E6-4E76-94B9-CB8DBA5F3C80}" type="datetimeFigureOut">
              <a:rPr lang="en-GB" smtClean="0"/>
              <a:t>23/05/2013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DE97CE9-9820-4AD8-86F8-3EE167D294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6393089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C88B961-5286-4783-9971-8041D1977787}" type="datetimeFigureOut">
              <a:rPr lang="en-GB" smtClean="0"/>
              <a:t>23/05/2013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CA49450-8712-4E76-946E-52D417DDEA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5612634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A49450-8712-4E76-946E-52D417DDEA59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7376266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A49450-8712-4E76-946E-52D417DDEA59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3347066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A49450-8712-4E76-946E-52D417DDEA59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990438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A49450-8712-4E76-946E-52D417DDEA59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7916982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A49450-8712-4E76-946E-52D417DDEA59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3839160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A49450-8712-4E76-946E-52D417DDEA59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9279104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A49450-8712-4E76-946E-52D417DDEA59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114700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A49450-8712-4E76-946E-52D417DDEA59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8402895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A49450-8712-4E76-946E-52D417DDEA59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6635071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A49450-8712-4E76-946E-52D417DDEA59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9934626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dirty="0" smtClean="0"/>
              <a:t>This process enables produce to be transported efficiently via the underground rail without the need for human supervision.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A49450-8712-4E76-946E-52D417DDEA59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9150659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A49450-8712-4E76-946E-52D417DDEA59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4078029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A49450-8712-4E76-946E-52D417DDEA59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1836103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A49450-8712-4E76-946E-52D417DDEA59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49533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03405"/>
            <a:ext cx="9448800" cy="1825096"/>
          </a:xfrm>
        </p:spPr>
        <p:txBody>
          <a:bodyPr anchor="b">
            <a:normAutofit/>
          </a:bodyPr>
          <a:lstStyle>
            <a:lvl1pPr algn="l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32201"/>
            <a:ext cx="9448800" cy="685800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09561" y="4314328"/>
            <a:ext cx="2910840" cy="374642"/>
          </a:xfrm>
        </p:spPr>
        <p:txBody>
          <a:bodyPr/>
          <a:lstStyle/>
          <a:p>
            <a:fld id="{306A24B2-60FF-47A2-8FCC-8BA0056A984C}" type="datetime1">
              <a:rPr lang="en-US" smtClean="0"/>
              <a:t>5/23/2013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371600" y="4323845"/>
            <a:ext cx="640080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7200" y="1430866"/>
            <a:ext cx="2743200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9548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77" y="4697360"/>
            <a:ext cx="10822034" cy="81935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1727" y="941439"/>
            <a:ext cx="10821840" cy="3478161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516715"/>
            <a:ext cx="10820400" cy="701969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938CD-D066-4A92-B794-5E3593E06F31}" type="datetime1">
              <a:rPr lang="en-US" smtClean="0"/>
              <a:t>5/23/2013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20812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2"/>
            <a:ext cx="10820400" cy="2802467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9133"/>
            <a:ext cx="10130516" cy="99906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C85FBBC2-CCB1-437F-9DF4-DA2B13027471}" type="datetime1">
              <a:rPr lang="en-US" smtClean="0"/>
              <a:t>5/23/2013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068614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67" y="753533"/>
            <a:ext cx="10151533" cy="2604495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303865" y="3365556"/>
            <a:ext cx="9592736" cy="4444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959862"/>
            <a:ext cx="10151533" cy="679871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1EB262CE-293A-4A50-9EA6-CF50A65710E1}" type="datetime1">
              <a:rPr lang="en-US" smtClean="0"/>
              <a:t>5/23/2013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76250" y="93345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984230" y="270129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91236688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95" y="1124701"/>
            <a:ext cx="10146186" cy="251183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8315"/>
            <a:ext cx="10144654" cy="99988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78883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C22DB828-37A1-4ACF-9F27-67C10FDB3644}" type="datetime1">
              <a:rPr lang="en-US" smtClean="0"/>
              <a:t>5/23/2013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8883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273417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2895600" y="761999"/>
            <a:ext cx="8610599" cy="130386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0" y="2202080"/>
            <a:ext cx="3456432" cy="61732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799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68800" y="2201333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366858" y="2904067"/>
            <a:ext cx="3456432" cy="331461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51800" y="2192866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8051801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6CBEC6-CA32-477C-9915-508E1CB5335A}" type="datetime1">
              <a:rPr lang="en-US" smtClean="0"/>
              <a:t>5/23/2013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815610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599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8618" y="4191000"/>
            <a:ext cx="3451582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8618" y="2362200"/>
            <a:ext cx="3451582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8618" y="4873764"/>
            <a:ext cx="3451582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74263" y="4191000"/>
            <a:ext cx="3448935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374263" y="2362200"/>
            <a:ext cx="3448936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374264" y="4873763"/>
            <a:ext cx="344893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49731" y="4191000"/>
            <a:ext cx="3456469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49855" y="2362200"/>
            <a:ext cx="3447878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8049731" y="4873761"/>
            <a:ext cx="345244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55EFB-444B-4B45-89A5-3E856C3B99B1}" type="datetime1">
              <a:rPr lang="en-US" smtClean="0"/>
              <a:t>5/23/2013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893370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194559"/>
            <a:ext cx="10820400" cy="40241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5ECC0C-EFEB-4C7B-8FA6-C5FB813772E3}" type="datetime1">
              <a:rPr lang="en-US" smtClean="0"/>
              <a:t>5/23/2013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227458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48800" y="745066"/>
            <a:ext cx="2057400" cy="3903133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4466" y="745067"/>
            <a:ext cx="8204201" cy="39031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79941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8D8161A1-2A1D-45B3-93D9-4D260FC91AF9}" type="datetime1">
              <a:rPr lang="en-US" smtClean="0"/>
              <a:t>5/23/2013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0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37412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000315-76E7-4C2E-9586-A3B7147D7B6D}" type="datetime1">
              <a:rPr lang="en-US" smtClean="0"/>
              <a:t>5/23/2013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44355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3"/>
            <a:ext cx="10820399" cy="2801935"/>
          </a:xfrm>
        </p:spPr>
        <p:txBody>
          <a:bodyPr anchor="b">
            <a:normAutofit/>
          </a:bodyPr>
          <a:lstStyle>
            <a:lvl1pPr algn="r"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467" y="3641725"/>
            <a:ext cx="10490200" cy="955675"/>
          </a:xfrm>
        </p:spPr>
        <p:txBody>
          <a:bodyPr>
            <a:normAutofit/>
          </a:bodyPr>
          <a:lstStyle>
            <a:lvl1pPr marL="0" indent="0" algn="r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E58A1EE0-A5DD-49A0-B4B3-4CA94A458230}" type="datetime1">
              <a:rPr lang="en-US" smtClean="0"/>
              <a:t>5/23/2013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1"/>
            <a:ext cx="6991492" cy="36406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94411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194559"/>
            <a:ext cx="5334000" cy="40241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194559"/>
            <a:ext cx="5334000" cy="40241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D75187-B8DD-4E3B-8346-BD9F97A3B712}" type="datetime1">
              <a:rPr lang="en-US" smtClean="0"/>
              <a:t>5/23/2013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46394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600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9" y="2183802"/>
            <a:ext cx="5079991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3132666"/>
            <a:ext cx="5311775" cy="308601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0" y="2183802"/>
            <a:ext cx="5105400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132666"/>
            <a:ext cx="5334000" cy="308601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B15DB-255F-412C-BCCB-D1016A94017C}" type="datetime1">
              <a:rPr lang="en-US" smtClean="0"/>
              <a:t>5/23/2013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11771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6E2AF6-24C1-4C99-BA13-43EF4FA0D38E}" type="datetime1">
              <a:rPr lang="en-US" smtClean="0"/>
              <a:t>5/23/2013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67450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F1356D-0C05-466D-9E04-38685BF12008}" type="datetime1">
              <a:rPr lang="en-US" smtClean="0"/>
              <a:t>5/23/2013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42810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411480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95582" y="746759"/>
            <a:ext cx="6510618" cy="5471925"/>
          </a:xfrm>
        </p:spPr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411480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4000D0-490F-4AF3-A06A-2391F57BB549}" type="datetime1">
              <a:rPr lang="en-US" smtClean="0"/>
              <a:t>5/23/2013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6443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687324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861238" y="751241"/>
            <a:ext cx="3644962" cy="5467443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687324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AA49C6-A09E-4EA4-BE29-0BC9F15EF928}" type="datetime1">
              <a:rPr lang="en-US" smtClean="0"/>
              <a:t>5/23/2013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1864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0-HD-TOP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4414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95600" y="764373"/>
            <a:ext cx="8610600" cy="12930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194560"/>
            <a:ext cx="10820400" cy="40241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95360" y="6356350"/>
            <a:ext cx="29108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606598-5303-420A-A61C-1731619C15E2}" type="datetime1">
              <a:rPr lang="en-US" smtClean="0"/>
              <a:t>5/23/2013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355845"/>
            <a:ext cx="777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38100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480002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54" r:id="rId1"/>
    <p:sldLayoutId id="2147483755" r:id="rId2"/>
    <p:sldLayoutId id="2147483756" r:id="rId3"/>
    <p:sldLayoutId id="2147483757" r:id="rId4"/>
    <p:sldLayoutId id="2147483758" r:id="rId5"/>
    <p:sldLayoutId id="2147483759" r:id="rId6"/>
    <p:sldLayoutId id="2147483760" r:id="rId7"/>
    <p:sldLayoutId id="2147483761" r:id="rId8"/>
    <p:sldLayoutId id="2147483762" r:id="rId9"/>
    <p:sldLayoutId id="2147483763" r:id="rId10"/>
    <p:sldLayoutId id="2147483764" r:id="rId11"/>
    <p:sldLayoutId id="2147483765" r:id="rId12"/>
    <p:sldLayoutId id="2147483766" r:id="rId13"/>
    <p:sldLayoutId id="2147483767" r:id="rId14"/>
    <p:sldLayoutId id="2147483768" r:id="rId15"/>
    <p:sldLayoutId id="2147483769" r:id="rId16"/>
    <p:sldLayoutId id="2147483770" r:id="rId17"/>
  </p:sldLayoutIdLst>
  <p:hf sldNum="0" hdr="0" ftr="0" dt="0"/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40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hyperlink" Target="P1312%20Preparing%20For%20Your%20Presentation_3.pptx#-1,1,Renewable Energy Sources" TargetMode="External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slide" Target="slide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P1312%20Preparing%20For%20Your%20Presentation_10.xlsx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9"/>
          <p:cNvSpPr/>
          <p:nvPr/>
        </p:nvSpPr>
        <p:spPr>
          <a:xfrm>
            <a:off x="1151582" y="2032004"/>
            <a:ext cx="5880576" cy="2519614"/>
          </a:xfrm>
          <a:custGeom>
            <a:avLst/>
            <a:gdLst>
              <a:gd name="connsiteX0" fmla="*/ 1259807 w 5880576"/>
              <a:gd name="connsiteY0" fmla="*/ 0 h 2519614"/>
              <a:gd name="connsiteX1" fmla="*/ 2304459 w 5880576"/>
              <a:gd name="connsiteY1" fmla="*/ 555437 h 2519614"/>
              <a:gd name="connsiteX2" fmla="*/ 2363207 w 5880576"/>
              <a:gd name="connsiteY2" fmla="*/ 663672 h 2519614"/>
              <a:gd name="connsiteX3" fmla="*/ 3763937 w 5880576"/>
              <a:gd name="connsiteY3" fmla="*/ 663672 h 2519614"/>
              <a:gd name="connsiteX4" fmla="*/ 3763937 w 5880576"/>
              <a:gd name="connsiteY4" fmla="*/ 51672 h 2519614"/>
              <a:gd name="connsiteX5" fmla="*/ 5880576 w 5880576"/>
              <a:gd name="connsiteY5" fmla="*/ 1275672 h 2519614"/>
              <a:gd name="connsiteX6" fmla="*/ 3763937 w 5880576"/>
              <a:gd name="connsiteY6" fmla="*/ 2499672 h 2519614"/>
              <a:gd name="connsiteX7" fmla="*/ 3763937 w 5880576"/>
              <a:gd name="connsiteY7" fmla="*/ 1887672 h 2519614"/>
              <a:gd name="connsiteX8" fmla="*/ 2345984 w 5880576"/>
              <a:gd name="connsiteY8" fmla="*/ 1887672 h 2519614"/>
              <a:gd name="connsiteX9" fmla="*/ 2304459 w 5880576"/>
              <a:gd name="connsiteY9" fmla="*/ 1964177 h 2519614"/>
              <a:gd name="connsiteX10" fmla="*/ 1259807 w 5880576"/>
              <a:gd name="connsiteY10" fmla="*/ 2519614 h 2519614"/>
              <a:gd name="connsiteX11" fmla="*/ 0 w 5880576"/>
              <a:gd name="connsiteY11" fmla="*/ 1259807 h 2519614"/>
              <a:gd name="connsiteX12" fmla="*/ 1259807 w 5880576"/>
              <a:gd name="connsiteY12" fmla="*/ 0 h 25196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5880576" h="2519614">
                <a:moveTo>
                  <a:pt x="1259807" y="0"/>
                </a:moveTo>
                <a:cubicBezTo>
                  <a:pt x="1694665" y="0"/>
                  <a:pt x="2078062" y="220326"/>
                  <a:pt x="2304459" y="555437"/>
                </a:cubicBezTo>
                <a:lnTo>
                  <a:pt x="2363207" y="663672"/>
                </a:lnTo>
                <a:lnTo>
                  <a:pt x="3763937" y="663672"/>
                </a:lnTo>
                <a:lnTo>
                  <a:pt x="3763937" y="51672"/>
                </a:lnTo>
                <a:lnTo>
                  <a:pt x="5880576" y="1275672"/>
                </a:lnTo>
                <a:lnTo>
                  <a:pt x="3763937" y="2499672"/>
                </a:lnTo>
                <a:lnTo>
                  <a:pt x="3763937" y="1887672"/>
                </a:lnTo>
                <a:lnTo>
                  <a:pt x="2345984" y="1887672"/>
                </a:lnTo>
                <a:lnTo>
                  <a:pt x="2304459" y="1964177"/>
                </a:lnTo>
                <a:cubicBezTo>
                  <a:pt x="2078062" y="2299288"/>
                  <a:pt x="1694665" y="2519614"/>
                  <a:pt x="1259807" y="2519614"/>
                </a:cubicBezTo>
                <a:cubicBezTo>
                  <a:pt x="564035" y="2519614"/>
                  <a:pt x="0" y="1955579"/>
                  <a:pt x="0" y="1259807"/>
                </a:cubicBezTo>
                <a:cubicBezTo>
                  <a:pt x="0" y="564035"/>
                  <a:pt x="564035" y="0"/>
                  <a:pt x="1259807" y="0"/>
                </a:cubicBezTo>
                <a:close/>
              </a:path>
            </a:pathLst>
          </a:custGeom>
          <a:solidFill>
            <a:srgbClr val="F8A12D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 smtClean="0"/>
              <a:t>Transport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AU" dirty="0" smtClean="0"/>
              <a:t>A New Direction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8229600" y="5546035"/>
            <a:ext cx="30811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/>
              <a:t>Presented by Janice Ian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46802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Solar cells</a:t>
            </a:r>
            <a:br>
              <a:rPr lang="en-AU" dirty="0" smtClean="0"/>
            </a:br>
            <a:endParaRPr lang="en-GB" dirty="0"/>
          </a:p>
        </p:txBody>
      </p:sp>
      <p:graphicFrame>
        <p:nvGraphicFramePr>
          <p:cNvPr id="4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10160762"/>
              </p:ext>
            </p:extLst>
          </p:nvPr>
        </p:nvGraphicFramePr>
        <p:xfrm>
          <a:off x="685800" y="2193925"/>
          <a:ext cx="10820400" cy="402431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712076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Nature’s solution</a:t>
            </a:r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96253399"/>
              </p:ext>
            </p:extLst>
          </p:nvPr>
        </p:nvGraphicFramePr>
        <p:xfrm>
          <a:off x="685800" y="2193925"/>
          <a:ext cx="10820400" cy="402431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Right Arrow 2">
            <a:hlinkClick r:id="rId8" action="ppaction://hlinkpres?slideindex=1&amp;slidetitle=Renewable Energy Sources"/>
          </p:cNvPr>
          <p:cNvSpPr/>
          <p:nvPr/>
        </p:nvSpPr>
        <p:spPr>
          <a:xfrm>
            <a:off x="8401050" y="5505450"/>
            <a:ext cx="2724150" cy="108585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 smtClean="0"/>
              <a:t>Details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74698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Renewable Energy Sources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/>
              <a:t>Solar</a:t>
            </a:r>
          </a:p>
          <a:p>
            <a:r>
              <a:rPr lang="en-AU" dirty="0"/>
              <a:t>Wind – fastest growing source of electricity</a:t>
            </a:r>
          </a:p>
          <a:p>
            <a:r>
              <a:rPr lang="en-AU" dirty="0"/>
              <a:t>Waves – sausage-shaped tubes 5km off coast</a:t>
            </a:r>
          </a:p>
          <a:p>
            <a:r>
              <a:rPr lang="en-AU" dirty="0"/>
              <a:t>Hydrogen – one of the most challenging &amp; potentially promising sources</a:t>
            </a:r>
          </a:p>
          <a:p>
            <a:r>
              <a:rPr lang="en-AU" dirty="0"/>
              <a:t>Biomass – organic material i.e. Sawmill waste, agricultural </a:t>
            </a:r>
            <a:r>
              <a:rPr lang="en-AU" dirty="0" err="1"/>
              <a:t>byproducts</a:t>
            </a:r>
            <a:r>
              <a:rPr lang="en-AU" dirty="0"/>
              <a:t>, organic components from municipal waste – burned to produce electricity</a:t>
            </a:r>
          </a:p>
          <a:p>
            <a:r>
              <a:rPr lang="en-AU" dirty="0"/>
              <a:t>Geothermal – energy from heat inside the earth, i.e. steam, hot springs and volcanic </a:t>
            </a:r>
            <a:r>
              <a:rPr lang="en-AU" dirty="0" smtClean="0"/>
              <a:t>activity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821016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Future trends</a:t>
            </a:r>
            <a:endParaRPr lang="en-GB" dirty="0"/>
          </a:p>
        </p:txBody>
      </p:sp>
      <p:pic>
        <p:nvPicPr>
          <p:cNvPr id="7" name="Picture Placeholder 6"/>
          <p:cNvPicPr>
            <a:picLocks noGrp="1" noChangeAspect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9149" y="2193925"/>
            <a:ext cx="2687302" cy="4024313"/>
          </a:xfrm>
        </p:spPr>
      </p:pic>
      <p:sp>
        <p:nvSpPr>
          <p:cNvPr id="4" name="Text Placeholder 3"/>
          <p:cNvSpPr>
            <a:spLocks noGrp="1"/>
          </p:cNvSpPr>
          <p:nvPr>
            <p:ph sz="half" idx="2"/>
          </p:nvPr>
        </p:nvSpPr>
        <p:spPr>
          <a:xfrm>
            <a:off x="4991100" y="2194559"/>
            <a:ext cx="5334000" cy="4024125"/>
          </a:xfrm>
        </p:spPr>
        <p:txBody>
          <a:bodyPr/>
          <a:lstStyle/>
          <a:p>
            <a:r>
              <a:rPr lang="en-AU" dirty="0" smtClean="0"/>
              <a:t>Hybridisation</a:t>
            </a:r>
          </a:p>
          <a:p>
            <a:r>
              <a:rPr lang="en-AU" dirty="0" smtClean="0"/>
              <a:t>Solid oxide technology</a:t>
            </a:r>
          </a:p>
          <a:p>
            <a:r>
              <a:rPr lang="en-AU" dirty="0" smtClean="0"/>
              <a:t>Power plant alternatives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86809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9"/>
          <p:cNvSpPr/>
          <p:nvPr/>
        </p:nvSpPr>
        <p:spPr>
          <a:xfrm>
            <a:off x="1151582" y="2032004"/>
            <a:ext cx="5880576" cy="2519614"/>
          </a:xfrm>
          <a:custGeom>
            <a:avLst/>
            <a:gdLst>
              <a:gd name="connsiteX0" fmla="*/ 1259807 w 5880576"/>
              <a:gd name="connsiteY0" fmla="*/ 0 h 2519614"/>
              <a:gd name="connsiteX1" fmla="*/ 2304459 w 5880576"/>
              <a:gd name="connsiteY1" fmla="*/ 555437 h 2519614"/>
              <a:gd name="connsiteX2" fmla="*/ 2363207 w 5880576"/>
              <a:gd name="connsiteY2" fmla="*/ 663672 h 2519614"/>
              <a:gd name="connsiteX3" fmla="*/ 3763937 w 5880576"/>
              <a:gd name="connsiteY3" fmla="*/ 663672 h 2519614"/>
              <a:gd name="connsiteX4" fmla="*/ 3763937 w 5880576"/>
              <a:gd name="connsiteY4" fmla="*/ 51672 h 2519614"/>
              <a:gd name="connsiteX5" fmla="*/ 5880576 w 5880576"/>
              <a:gd name="connsiteY5" fmla="*/ 1275672 h 2519614"/>
              <a:gd name="connsiteX6" fmla="*/ 3763937 w 5880576"/>
              <a:gd name="connsiteY6" fmla="*/ 2499672 h 2519614"/>
              <a:gd name="connsiteX7" fmla="*/ 3763937 w 5880576"/>
              <a:gd name="connsiteY7" fmla="*/ 1887672 h 2519614"/>
              <a:gd name="connsiteX8" fmla="*/ 2345984 w 5880576"/>
              <a:gd name="connsiteY8" fmla="*/ 1887672 h 2519614"/>
              <a:gd name="connsiteX9" fmla="*/ 2304459 w 5880576"/>
              <a:gd name="connsiteY9" fmla="*/ 1964177 h 2519614"/>
              <a:gd name="connsiteX10" fmla="*/ 1259807 w 5880576"/>
              <a:gd name="connsiteY10" fmla="*/ 2519614 h 2519614"/>
              <a:gd name="connsiteX11" fmla="*/ 0 w 5880576"/>
              <a:gd name="connsiteY11" fmla="*/ 1259807 h 2519614"/>
              <a:gd name="connsiteX12" fmla="*/ 1259807 w 5880576"/>
              <a:gd name="connsiteY12" fmla="*/ 0 h 25196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5880576" h="2519614">
                <a:moveTo>
                  <a:pt x="1259807" y="0"/>
                </a:moveTo>
                <a:cubicBezTo>
                  <a:pt x="1694665" y="0"/>
                  <a:pt x="2078062" y="220326"/>
                  <a:pt x="2304459" y="555437"/>
                </a:cubicBezTo>
                <a:lnTo>
                  <a:pt x="2363207" y="663672"/>
                </a:lnTo>
                <a:lnTo>
                  <a:pt x="3763937" y="663672"/>
                </a:lnTo>
                <a:lnTo>
                  <a:pt x="3763937" y="51672"/>
                </a:lnTo>
                <a:lnTo>
                  <a:pt x="5880576" y="1275672"/>
                </a:lnTo>
                <a:lnTo>
                  <a:pt x="3763937" y="2499672"/>
                </a:lnTo>
                <a:lnTo>
                  <a:pt x="3763937" y="1887672"/>
                </a:lnTo>
                <a:lnTo>
                  <a:pt x="2345984" y="1887672"/>
                </a:lnTo>
                <a:lnTo>
                  <a:pt x="2304459" y="1964177"/>
                </a:lnTo>
                <a:cubicBezTo>
                  <a:pt x="2078062" y="2299288"/>
                  <a:pt x="1694665" y="2519614"/>
                  <a:pt x="1259807" y="2519614"/>
                </a:cubicBezTo>
                <a:cubicBezTo>
                  <a:pt x="564035" y="2519614"/>
                  <a:pt x="0" y="1955579"/>
                  <a:pt x="0" y="1259807"/>
                </a:cubicBezTo>
                <a:cubicBezTo>
                  <a:pt x="0" y="564035"/>
                  <a:pt x="564035" y="0"/>
                  <a:pt x="1259807" y="0"/>
                </a:cubicBezTo>
                <a:close/>
              </a:path>
            </a:pathLst>
          </a:custGeom>
          <a:solidFill>
            <a:srgbClr val="F8A12D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 smtClean="0"/>
              <a:t>Transport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AU" dirty="0" smtClean="0"/>
              <a:t>A New Direction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8229600" y="5546035"/>
            <a:ext cx="30811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/>
              <a:t>Presented by Janice Ian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58651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New directions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Current Solutions</a:t>
            </a:r>
          </a:p>
          <a:p>
            <a:pPr lvl="1"/>
            <a:r>
              <a:rPr lang="en-AU" dirty="0" smtClean="0"/>
              <a:t>Personal</a:t>
            </a:r>
          </a:p>
          <a:p>
            <a:pPr lvl="1"/>
            <a:r>
              <a:rPr lang="en-AU" dirty="0" smtClean="0"/>
              <a:t>People transport</a:t>
            </a:r>
          </a:p>
          <a:p>
            <a:pPr lvl="1"/>
            <a:r>
              <a:rPr lang="en-AU" dirty="0" smtClean="0"/>
              <a:t>Freight</a:t>
            </a:r>
          </a:p>
          <a:p>
            <a:pPr lvl="1"/>
            <a:r>
              <a:rPr lang="en-AU" dirty="0" smtClean="0"/>
              <a:t>Usage</a:t>
            </a:r>
          </a:p>
          <a:p>
            <a:r>
              <a:rPr lang="en-AU" dirty="0" smtClean="0"/>
              <a:t>Renewable solution</a:t>
            </a:r>
          </a:p>
          <a:p>
            <a:r>
              <a:rPr lang="en-AU" dirty="0" smtClean="0"/>
              <a:t>Solar cells</a:t>
            </a:r>
          </a:p>
          <a:p>
            <a:r>
              <a:rPr lang="en-AU" dirty="0" smtClean="0"/>
              <a:t>Nature’s solution</a:t>
            </a:r>
          </a:p>
          <a:p>
            <a:r>
              <a:rPr lang="en-AU" dirty="0" smtClean="0"/>
              <a:t>Future trends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38671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Current solutions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38594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Personal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799" y="2194560"/>
            <a:ext cx="10862733" cy="4024125"/>
          </a:xfrm>
        </p:spPr>
        <p:txBody>
          <a:bodyPr numCol="2"/>
          <a:lstStyle/>
          <a:p>
            <a:r>
              <a:rPr lang="en-AU" dirty="0" smtClean="0"/>
              <a:t>Electric cars</a:t>
            </a:r>
          </a:p>
          <a:p>
            <a:r>
              <a:rPr lang="en-AU" dirty="0" smtClean="0"/>
              <a:t>Solar scooters</a:t>
            </a:r>
          </a:p>
          <a:p>
            <a:r>
              <a:rPr lang="en-AU" dirty="0" smtClean="0"/>
              <a:t>Methane copters</a:t>
            </a:r>
          </a:p>
          <a:p>
            <a:r>
              <a:rPr lang="en-AU" dirty="0" smtClean="0"/>
              <a:t>Wind racers</a:t>
            </a:r>
          </a:p>
          <a:p>
            <a:r>
              <a:rPr lang="en-AU" dirty="0" smtClean="0"/>
              <a:t>Terra travellers</a:t>
            </a:r>
          </a:p>
          <a:p>
            <a:r>
              <a:rPr lang="en-AU" dirty="0" smtClean="0"/>
              <a:t>Body skimmers</a:t>
            </a:r>
          </a:p>
          <a:p>
            <a:r>
              <a:rPr lang="en-AU" dirty="0" smtClean="0"/>
              <a:t>Hydro packs</a:t>
            </a:r>
          </a:p>
          <a:p>
            <a:endParaRPr lang="en-AU" dirty="0" smtClean="0"/>
          </a:p>
        </p:txBody>
      </p:sp>
    </p:spTree>
    <p:extLst>
      <p:ext uri="{BB962C8B-B14F-4D97-AF65-F5344CB8AC3E}">
        <p14:creationId xmlns:p14="http://schemas.microsoft.com/office/powerpoint/2010/main" val="801308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People transport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Electric shuttles</a:t>
            </a:r>
          </a:p>
          <a:p>
            <a:r>
              <a:rPr lang="en-AU" dirty="0" smtClean="0"/>
              <a:t>New age jets</a:t>
            </a:r>
          </a:p>
          <a:p>
            <a:r>
              <a:rPr lang="en-AU" dirty="0" smtClean="0"/>
              <a:t>Fuel cell systems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22526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freight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Ionic transport depots</a:t>
            </a:r>
          </a:p>
          <a:p>
            <a:r>
              <a:rPr lang="en-AU" dirty="0" smtClean="0"/>
              <a:t>Thermal management systems</a:t>
            </a:r>
          </a:p>
          <a:p>
            <a:r>
              <a:rPr lang="en-AU" dirty="0" smtClean="0"/>
              <a:t>Logistics engineering</a:t>
            </a:r>
            <a:endParaRPr lang="en-GB" dirty="0"/>
          </a:p>
        </p:txBody>
      </p:sp>
      <p:grpSp>
        <p:nvGrpSpPr>
          <p:cNvPr id="5" name="Group 4"/>
          <p:cNvGrpSpPr/>
          <p:nvPr/>
        </p:nvGrpSpPr>
        <p:grpSpPr>
          <a:xfrm>
            <a:off x="2039709" y="3475530"/>
            <a:ext cx="8255456" cy="2612668"/>
            <a:chOff x="2039709" y="3475530"/>
            <a:chExt cx="8255456" cy="2612668"/>
          </a:xfrm>
        </p:grpSpPr>
        <p:sp>
          <p:nvSpPr>
            <p:cNvPr id="4" name="Rounded Rectangle 3"/>
            <p:cNvSpPr/>
            <p:nvPr/>
          </p:nvSpPr>
          <p:spPr>
            <a:xfrm>
              <a:off x="2039709" y="3475530"/>
              <a:ext cx="1589315" cy="870857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sz="2400" dirty="0" smtClean="0"/>
                <a:t>Create</a:t>
              </a:r>
              <a:endParaRPr lang="en-GB" sz="2400" dirty="0"/>
            </a:p>
          </p:txBody>
        </p:sp>
        <p:sp>
          <p:nvSpPr>
            <p:cNvPr id="6" name="Rounded Rectangle 5"/>
            <p:cNvSpPr/>
            <p:nvPr/>
          </p:nvSpPr>
          <p:spPr>
            <a:xfrm>
              <a:off x="3706244" y="5217341"/>
              <a:ext cx="1589315" cy="870857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sz="2400" dirty="0" smtClean="0"/>
                <a:t>Market</a:t>
              </a:r>
              <a:endParaRPr lang="en-GB" sz="2400" dirty="0"/>
            </a:p>
          </p:txBody>
        </p:sp>
        <p:sp>
          <p:nvSpPr>
            <p:cNvPr id="7" name="Rounded Rectangle 6"/>
            <p:cNvSpPr/>
            <p:nvPr/>
          </p:nvSpPr>
          <p:spPr>
            <a:xfrm>
              <a:off x="7039314" y="5217341"/>
              <a:ext cx="1589315" cy="870857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sz="2400" dirty="0" smtClean="0"/>
                <a:t>Review</a:t>
              </a:r>
              <a:endParaRPr lang="en-GB" sz="2400" dirty="0"/>
            </a:p>
          </p:txBody>
        </p:sp>
        <p:sp>
          <p:nvSpPr>
            <p:cNvPr id="10" name="Rounded Rectangle 9"/>
            <p:cNvSpPr/>
            <p:nvPr/>
          </p:nvSpPr>
          <p:spPr>
            <a:xfrm>
              <a:off x="5372779" y="3475530"/>
              <a:ext cx="1589315" cy="870857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sz="2400" dirty="0" smtClean="0"/>
                <a:t>Storage</a:t>
              </a:r>
              <a:endParaRPr lang="en-GB" sz="2400" dirty="0"/>
            </a:p>
          </p:txBody>
        </p:sp>
        <p:sp>
          <p:nvSpPr>
            <p:cNvPr id="11" name="Rounded Rectangle 10"/>
            <p:cNvSpPr/>
            <p:nvPr/>
          </p:nvSpPr>
          <p:spPr>
            <a:xfrm>
              <a:off x="8705850" y="3475530"/>
              <a:ext cx="1589315" cy="870857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sz="2400" dirty="0" smtClean="0"/>
                <a:t>Ship	</a:t>
              </a:r>
              <a:endParaRPr lang="en-GB" sz="2400" dirty="0"/>
            </a:p>
          </p:txBody>
        </p:sp>
        <p:cxnSp>
          <p:nvCxnSpPr>
            <p:cNvPr id="16" name="Straight Arrow Connector 15"/>
            <p:cNvCxnSpPr>
              <a:stCxn id="4" idx="3"/>
              <a:endCxn id="10" idx="1"/>
            </p:cNvCxnSpPr>
            <p:nvPr/>
          </p:nvCxnSpPr>
          <p:spPr>
            <a:xfrm>
              <a:off x="3629024" y="3910959"/>
              <a:ext cx="1743755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Arrow Connector 19"/>
            <p:cNvCxnSpPr>
              <a:stCxn id="10" idx="3"/>
              <a:endCxn id="11" idx="1"/>
            </p:cNvCxnSpPr>
            <p:nvPr/>
          </p:nvCxnSpPr>
          <p:spPr>
            <a:xfrm>
              <a:off x="6962094" y="3910959"/>
              <a:ext cx="1743756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Elbow Connector 21"/>
            <p:cNvCxnSpPr>
              <a:stCxn id="11" idx="2"/>
              <a:endCxn id="7" idx="3"/>
            </p:cNvCxnSpPr>
            <p:nvPr/>
          </p:nvCxnSpPr>
          <p:spPr>
            <a:xfrm rot="5400000">
              <a:off x="8411378" y="4563639"/>
              <a:ext cx="1306383" cy="871879"/>
            </a:xfrm>
            <a:prstGeom prst="bentConnector2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Arrow Connector 23"/>
            <p:cNvCxnSpPr>
              <a:stCxn id="7" idx="1"/>
              <a:endCxn id="6" idx="3"/>
            </p:cNvCxnSpPr>
            <p:nvPr/>
          </p:nvCxnSpPr>
          <p:spPr>
            <a:xfrm flipH="1">
              <a:off x="5295559" y="5652770"/>
              <a:ext cx="1743755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1005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Current usage</a:t>
            </a:r>
            <a:endParaRPr lang="en-GB" dirty="0"/>
          </a:p>
        </p:txBody>
      </p:sp>
      <p:graphicFrame>
        <p:nvGraphicFramePr>
          <p:cNvPr id="15" name="Content Placeholder 1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70693468"/>
              </p:ext>
            </p:extLst>
          </p:nvPr>
        </p:nvGraphicFramePr>
        <p:xfrm>
          <a:off x="685800" y="2193925"/>
          <a:ext cx="10820400" cy="40243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4857750" y="6153150"/>
            <a:ext cx="21717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>
                <a:hlinkClick r:id="rId4" action="ppaction://hlinksldjump"/>
              </a:rPr>
              <a:t>Data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9091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Current usage</a:t>
            </a:r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86027029"/>
              </p:ext>
            </p:extLst>
          </p:nvPr>
        </p:nvGraphicFramePr>
        <p:xfrm>
          <a:off x="685800" y="2905125"/>
          <a:ext cx="10820400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410200"/>
                <a:gridCol w="5410200"/>
              </a:tblGrid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Category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Percentage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Personal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25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Public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40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Freight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35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4667250" y="5276850"/>
            <a:ext cx="2514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>
                <a:hlinkClick r:id="rId3" action="ppaction://hlinkfile"/>
              </a:rPr>
              <a:t>Details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655481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Renewable solutions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84075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Vapor Trail">
  <a:themeElements>
    <a:clrScheme name="Vapor Trail">
      <a:dk1>
        <a:sysClr val="windowText" lastClr="000000"/>
      </a:dk1>
      <a:lt1>
        <a:sysClr val="window" lastClr="FFFFFF"/>
      </a:lt1>
      <a:dk2>
        <a:srgbClr val="454545"/>
      </a:dk2>
      <a:lt2>
        <a:srgbClr val="DADADA"/>
      </a:lt2>
      <a:accent1>
        <a:srgbClr val="DF2E28"/>
      </a:accent1>
      <a:accent2>
        <a:srgbClr val="FE801A"/>
      </a:accent2>
      <a:accent3>
        <a:srgbClr val="E9BF35"/>
      </a:accent3>
      <a:accent4>
        <a:srgbClr val="81BB42"/>
      </a:accent4>
      <a:accent5>
        <a:srgbClr val="32C7A9"/>
      </a:accent5>
      <a:accent6>
        <a:srgbClr val="4A9BDC"/>
      </a:accent6>
      <a:hlink>
        <a:srgbClr val="F0532B"/>
      </a:hlink>
      <a:folHlink>
        <a:srgbClr val="F38B53"/>
      </a:folHlink>
    </a:clrScheme>
    <a:fontScheme name="Vapor Trail">
      <a:maj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Vapor Trail">
      <a:fillStyleLst>
        <a:solidFill>
          <a:schemeClr val="phClr"/>
        </a:solidFill>
        <a:gradFill rotWithShape="1">
          <a:gsLst>
            <a:gs pos="0">
              <a:schemeClr val="phClr">
                <a:tint val="69000"/>
                <a:alpha val="100000"/>
                <a:satMod val="109000"/>
                <a:lumMod val="110000"/>
              </a:schemeClr>
            </a:gs>
            <a:gs pos="52000">
              <a:schemeClr val="phClr">
                <a:tint val="74000"/>
                <a:satMod val="100000"/>
                <a:lumMod val="104000"/>
              </a:schemeClr>
            </a:gs>
            <a:gs pos="100000">
              <a:schemeClr val="phClr">
                <a:tint val="78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00000"/>
                <a:lumMod val="104000"/>
              </a:schemeClr>
            </a:gs>
            <a:gs pos="78000">
              <a:schemeClr val="phClr">
                <a:shade val="100000"/>
                <a:satMod val="11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threePt" dir="t"/>
          </a:scene3d>
          <a:sp3d>
            <a:bevelT w="25400" h="12700"/>
          </a:sp3d>
        </a:effectStyle>
        <a:effectStyle>
          <a:effectLst>
            <a:outerShdw blurRad="57150" dist="19050" dir="5400000" algn="ctr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508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apor Trail" id="{4FDF2955-7D9C-493C-B9F9-C205151B46CD}" vid="{8F31A783-2159-4870-BC29-2BA7D038EA4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TC104033937[[fn=Vapor]]</Template>
  <TotalTime>527</TotalTime>
  <Words>225</Words>
  <Application>Microsoft Office PowerPoint</Application>
  <PresentationFormat>Widescreen</PresentationFormat>
  <Paragraphs>92</Paragraphs>
  <Slides>14</Slides>
  <Notes>14</Notes>
  <HiddenSlides>1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8" baseType="lpstr">
      <vt:lpstr>Arial</vt:lpstr>
      <vt:lpstr>Calibri</vt:lpstr>
      <vt:lpstr>Century Gothic</vt:lpstr>
      <vt:lpstr>Vapor Trail</vt:lpstr>
      <vt:lpstr>Transport</vt:lpstr>
      <vt:lpstr>New directions</vt:lpstr>
      <vt:lpstr>Current solutions</vt:lpstr>
      <vt:lpstr>Personal</vt:lpstr>
      <vt:lpstr>People transport</vt:lpstr>
      <vt:lpstr>freight</vt:lpstr>
      <vt:lpstr>Current usage</vt:lpstr>
      <vt:lpstr>Current usage</vt:lpstr>
      <vt:lpstr>Renewable solutions</vt:lpstr>
      <vt:lpstr>Solar cells </vt:lpstr>
      <vt:lpstr>Nature’s solution</vt:lpstr>
      <vt:lpstr>Renewable Energy Sources</vt:lpstr>
      <vt:lpstr>Future trends</vt:lpstr>
      <vt:lpstr>Transport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Cara Hemphill</dc:creator>
  <cp:lastModifiedBy>Cara Hemphill</cp:lastModifiedBy>
  <cp:revision>60</cp:revision>
  <dcterms:created xsi:type="dcterms:W3CDTF">2013-05-17T01:38:36Z</dcterms:created>
  <dcterms:modified xsi:type="dcterms:W3CDTF">2013-05-23T04:42:36Z</dcterms:modified>
</cp:coreProperties>
</file>