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53" r:id="rId1"/>
  </p:sldMasterIdLst>
  <p:sldIdLst>
    <p:sldId id="256" r:id="rId2"/>
    <p:sldId id="257" r:id="rId3"/>
    <p:sldId id="258" r:id="rId4"/>
    <p:sldId id="259" r:id="rId5"/>
    <p:sldId id="261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59" autoAdjust="0"/>
    <p:restoredTop sz="86338" autoAdjust="0"/>
  </p:normalViewPr>
  <p:slideViewPr>
    <p:cSldViewPr snapToGrid="0">
      <p:cViewPr varScale="1">
        <p:scale>
          <a:sx n="67" d="100"/>
          <a:sy n="67" d="100"/>
        </p:scale>
        <p:origin x="204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smtClean="0"/>
              <a:t>6/6/2013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9548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6/6/2013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20812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6/6/2013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06861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6/6/2013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123668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6/6/2013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27341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6/6/2013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81561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6/6/2013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89337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2745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6/6/2013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37412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4355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6/6/2013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94411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6/6/2013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46394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6/6/2013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11771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6/6/2013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67450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6/6/2013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2810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6/6/2013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64435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6/6/2013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864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6/6/2013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48000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  <p:sldLayoutId id="2147483765" r:id="rId12"/>
    <p:sldLayoutId id="2147483766" r:id="rId13"/>
    <p:sldLayoutId id="2147483767" r:id="rId14"/>
    <p:sldLayoutId id="2147483768" r:id="rId15"/>
    <p:sldLayoutId id="2147483769" r:id="rId16"/>
    <p:sldLayoutId id="2147483770" r:id="rId17"/>
  </p:sldLayoutIdLst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8229600" y="5546035"/>
            <a:ext cx="3081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Presented by Janice Ian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68029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Electric cars</a:t>
            </a:r>
          </a:p>
          <a:p>
            <a:r>
              <a:rPr lang="en-AU" dirty="0" smtClean="0"/>
              <a:t>Solar scooters</a:t>
            </a:r>
          </a:p>
          <a:p>
            <a:r>
              <a:rPr lang="en-AU" dirty="0" smtClean="0"/>
              <a:t>Methane copters</a:t>
            </a:r>
          </a:p>
        </p:txBody>
      </p:sp>
    </p:spTree>
    <p:extLst>
      <p:ext uri="{BB962C8B-B14F-4D97-AF65-F5344CB8AC3E}">
        <p14:creationId xmlns:p14="http://schemas.microsoft.com/office/powerpoint/2010/main" val="8013086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 transport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Electric shuttles</a:t>
            </a:r>
          </a:p>
          <a:p>
            <a:r>
              <a:rPr lang="en-AU" dirty="0" smtClean="0"/>
              <a:t>New age jets</a:t>
            </a:r>
          </a:p>
          <a:p>
            <a:r>
              <a:rPr lang="en-AU" dirty="0" smtClean="0"/>
              <a:t>Fuel </a:t>
            </a:r>
            <a:r>
              <a:rPr lang="en-AU" smtClean="0"/>
              <a:t>cell systems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25261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Freight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Ionic transport depots</a:t>
            </a:r>
          </a:p>
          <a:p>
            <a:r>
              <a:rPr lang="en-AU" dirty="0" smtClean="0"/>
              <a:t>Thermal management</a:t>
            </a:r>
            <a:r>
              <a:rPr lang="en-AU" baseline="0" dirty="0" smtClean="0"/>
              <a:t> systems</a:t>
            </a:r>
          </a:p>
          <a:p>
            <a:r>
              <a:rPr lang="en-AU" baseline="0" dirty="0" smtClean="0"/>
              <a:t>Logistics engineering</a:t>
            </a:r>
          </a:p>
        </p:txBody>
      </p:sp>
    </p:spTree>
    <p:extLst>
      <p:ext uri="{BB962C8B-B14F-4D97-AF65-F5344CB8AC3E}">
        <p14:creationId xmlns:p14="http://schemas.microsoft.com/office/powerpoint/2010/main" val="210050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Future trends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Hybridisation</a:t>
            </a:r>
          </a:p>
          <a:p>
            <a:r>
              <a:rPr lang="en-AU" dirty="0" smtClean="0"/>
              <a:t>Solid oxide technology</a:t>
            </a:r>
          </a:p>
          <a:p>
            <a:r>
              <a:rPr lang="en-AU" dirty="0" smtClean="0"/>
              <a:t>Power plant alternatives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80269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TC104033937[[fn=Vapor]]</Template>
  <TotalTime>206</TotalTime>
  <Words>40</Words>
  <Application>Microsoft Office PowerPoint</Application>
  <PresentationFormat>Widescreen</PresentationFormat>
  <Paragraphs>18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Century Gothic</vt:lpstr>
      <vt:lpstr>Vapor Trail</vt:lpstr>
      <vt:lpstr>Transport</vt:lpstr>
      <vt:lpstr>Personal</vt:lpstr>
      <vt:lpstr>People transport</vt:lpstr>
      <vt:lpstr>Freight</vt:lpstr>
      <vt:lpstr>Future trends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Cara Hemphill</dc:creator>
  <cp:lastModifiedBy>Cara Hemphill</cp:lastModifiedBy>
  <cp:revision>17</cp:revision>
  <dcterms:created xsi:type="dcterms:W3CDTF">2013-05-17T01:38:36Z</dcterms:created>
  <dcterms:modified xsi:type="dcterms:W3CDTF">2013-06-06T00:39:48Z</dcterms:modified>
</cp:coreProperties>
</file>