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70" d="100"/>
          <a:sy n="70" d="100"/>
        </p:scale>
        <p:origin x="-34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16/11/2010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16/11/2010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00"/>
    </mc:Choice>
    <mc:Fallback xmlns="">
      <p:transition spd="slow" advTm="4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00"/>
    </mc:Choice>
    <mc:Fallback xmlns="">
      <p:transition spd="slow" advTm="47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00"/>
    </mc:Choice>
    <mc:Fallback xmlns="">
      <p:transition spd="slow" advTm="4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0"/>
    </mc:Choice>
    <mc:Fallback xmlns="">
      <p:transition spd="slow" advTm="3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3618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119</cp:revision>
  <cp:lastPrinted>2010-10-21T04:28:34Z</cp:lastPrinted>
  <dcterms:created xsi:type="dcterms:W3CDTF">2010-09-15T02:43:03Z</dcterms:created>
  <dcterms:modified xsi:type="dcterms:W3CDTF">2010-11-16T06:05:46Z</dcterms:modified>
</cp:coreProperties>
</file>