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70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99363-E2E9-4A8C-B236-929B8C1E686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28DB0582-FE18-41E7-8787-294FD636FD26}">
      <dgm:prSet phldrT="[Text]"/>
      <dgm:spPr/>
      <dgm:t>
        <a:bodyPr/>
        <a:lstStyle/>
        <a:p>
          <a:r>
            <a:rPr lang="en-AU" dirty="0" smtClean="0"/>
            <a:t>Sunlight</a:t>
          </a:r>
          <a:endParaRPr lang="en-AU" dirty="0"/>
        </a:p>
      </dgm:t>
    </dgm:pt>
    <dgm:pt modelId="{FE4F5279-3B44-4CE4-9B11-08674F21F2F2}" type="parTrans" cxnId="{EBEC8387-A784-4A96-8DC1-82860A6E8CC9}">
      <dgm:prSet/>
      <dgm:spPr/>
      <dgm:t>
        <a:bodyPr/>
        <a:lstStyle/>
        <a:p>
          <a:endParaRPr lang="en-AU"/>
        </a:p>
      </dgm:t>
    </dgm:pt>
    <dgm:pt modelId="{D114C11C-A236-4BC5-88F5-F818E4BB0CA4}" type="sibTrans" cxnId="{EBEC8387-A784-4A96-8DC1-82860A6E8CC9}">
      <dgm:prSet/>
      <dgm:spPr/>
      <dgm:t>
        <a:bodyPr/>
        <a:lstStyle/>
        <a:p>
          <a:endParaRPr lang="en-AU"/>
        </a:p>
      </dgm:t>
    </dgm:pt>
    <dgm:pt modelId="{E0C6E624-041C-49F0-BBD9-A9BD7F04A9B5}">
      <dgm:prSet phldrT="[Text]"/>
      <dgm:spPr/>
      <dgm:t>
        <a:bodyPr/>
        <a:lstStyle/>
        <a:p>
          <a:r>
            <a:rPr lang="en-AU" dirty="0" smtClean="0"/>
            <a:t>Solar Panels</a:t>
          </a:r>
          <a:endParaRPr lang="en-AU" dirty="0"/>
        </a:p>
      </dgm:t>
    </dgm:pt>
    <dgm:pt modelId="{A1B695F5-6937-48D3-9F9C-58EDF96F7C32}" type="parTrans" cxnId="{F903FDDE-3EB0-45D7-B82C-123C1341ADB3}">
      <dgm:prSet/>
      <dgm:spPr/>
      <dgm:t>
        <a:bodyPr/>
        <a:lstStyle/>
        <a:p>
          <a:endParaRPr lang="en-AU"/>
        </a:p>
      </dgm:t>
    </dgm:pt>
    <dgm:pt modelId="{1724E439-CB38-474A-BD46-ABC5E659EE8F}" type="sibTrans" cxnId="{F903FDDE-3EB0-45D7-B82C-123C1341ADB3}">
      <dgm:prSet/>
      <dgm:spPr/>
      <dgm:t>
        <a:bodyPr/>
        <a:lstStyle/>
        <a:p>
          <a:endParaRPr lang="en-AU"/>
        </a:p>
      </dgm:t>
    </dgm:pt>
    <dgm:pt modelId="{EDFF32D4-9726-4D8A-9BE2-A1510DAC9457}">
      <dgm:prSet phldrT="[Text]"/>
      <dgm:spPr/>
      <dgm:t>
        <a:bodyPr/>
        <a:lstStyle/>
        <a:p>
          <a:r>
            <a:rPr lang="en-AU" dirty="0" smtClean="0"/>
            <a:t>Energy</a:t>
          </a:r>
          <a:endParaRPr lang="en-AU" dirty="0"/>
        </a:p>
      </dgm:t>
    </dgm:pt>
    <dgm:pt modelId="{05DCA86E-54AA-4057-86E4-85F5806DCF98}" type="parTrans" cxnId="{9DC07B67-215B-4F13-94B8-002A65B965FB}">
      <dgm:prSet/>
      <dgm:spPr/>
      <dgm:t>
        <a:bodyPr/>
        <a:lstStyle/>
        <a:p>
          <a:endParaRPr lang="en-AU"/>
        </a:p>
      </dgm:t>
    </dgm:pt>
    <dgm:pt modelId="{2EACD14D-09DA-4D6F-BFFD-8B9A05A11C60}" type="sibTrans" cxnId="{9DC07B67-215B-4F13-94B8-002A65B965FB}">
      <dgm:prSet/>
      <dgm:spPr/>
      <dgm:t>
        <a:bodyPr/>
        <a:lstStyle/>
        <a:p>
          <a:endParaRPr lang="en-AU"/>
        </a:p>
      </dgm:t>
    </dgm:pt>
    <dgm:pt modelId="{909632E2-C38B-4A4B-930A-CD2FDABBD4B9}" type="pres">
      <dgm:prSet presAssocID="{67199363-E2E9-4A8C-B236-929B8C1E6865}" presName="linearFlow" presStyleCnt="0">
        <dgm:presLayoutVars>
          <dgm:dir/>
          <dgm:resizeHandles val="exact"/>
        </dgm:presLayoutVars>
      </dgm:prSet>
      <dgm:spPr/>
    </dgm:pt>
    <dgm:pt modelId="{A150F826-9A2D-47E9-9744-1AD3ECA25564}" type="pres">
      <dgm:prSet presAssocID="{28DB0582-FE18-41E7-8787-294FD636FD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2B4FB04-1245-4288-B3DD-3A5F39570279}" type="pres">
      <dgm:prSet presAssocID="{D114C11C-A236-4BC5-88F5-F818E4BB0CA4}" presName="spacerL" presStyleCnt="0"/>
      <dgm:spPr/>
    </dgm:pt>
    <dgm:pt modelId="{AF70BBE3-F37E-4759-A3D6-D70C2CFC3D3A}" type="pres">
      <dgm:prSet presAssocID="{D114C11C-A236-4BC5-88F5-F818E4BB0CA4}" presName="sibTrans" presStyleLbl="sibTrans2D1" presStyleIdx="0" presStyleCnt="2"/>
      <dgm:spPr/>
      <dgm:t>
        <a:bodyPr/>
        <a:lstStyle/>
        <a:p>
          <a:endParaRPr lang="en-AU"/>
        </a:p>
      </dgm:t>
    </dgm:pt>
    <dgm:pt modelId="{9C408BF9-B812-40F5-9260-57640A5B2B05}" type="pres">
      <dgm:prSet presAssocID="{D114C11C-A236-4BC5-88F5-F818E4BB0CA4}" presName="spacerR" presStyleCnt="0"/>
      <dgm:spPr/>
    </dgm:pt>
    <dgm:pt modelId="{64BF5D1F-C272-4F2D-A869-8461B4AD9D0B}" type="pres">
      <dgm:prSet presAssocID="{E0C6E624-041C-49F0-BBD9-A9BD7F04A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09B7404-FC67-4C81-9AA4-3749445B09C3}" type="pres">
      <dgm:prSet presAssocID="{1724E439-CB38-474A-BD46-ABC5E659EE8F}" presName="spacerL" presStyleCnt="0"/>
      <dgm:spPr/>
    </dgm:pt>
    <dgm:pt modelId="{E9D03991-13F9-44A8-A479-AB9816B27C87}" type="pres">
      <dgm:prSet presAssocID="{1724E439-CB38-474A-BD46-ABC5E659EE8F}" presName="sibTrans" presStyleLbl="sibTrans2D1" presStyleIdx="1" presStyleCnt="2"/>
      <dgm:spPr/>
      <dgm:t>
        <a:bodyPr/>
        <a:lstStyle/>
        <a:p>
          <a:endParaRPr lang="en-AU"/>
        </a:p>
      </dgm:t>
    </dgm:pt>
    <dgm:pt modelId="{5F1FBF1F-BDB0-4DED-ADAD-9ED7E9260314}" type="pres">
      <dgm:prSet presAssocID="{1724E439-CB38-474A-BD46-ABC5E659EE8F}" presName="spacerR" presStyleCnt="0"/>
      <dgm:spPr/>
    </dgm:pt>
    <dgm:pt modelId="{11B5F802-8965-4C32-9637-68B5335E1546}" type="pres">
      <dgm:prSet presAssocID="{EDFF32D4-9726-4D8A-9BE2-A1510DAC94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9DC07B67-215B-4F13-94B8-002A65B965FB}" srcId="{67199363-E2E9-4A8C-B236-929B8C1E6865}" destId="{EDFF32D4-9726-4D8A-9BE2-A1510DAC9457}" srcOrd="2" destOrd="0" parTransId="{05DCA86E-54AA-4057-86E4-85F5806DCF98}" sibTransId="{2EACD14D-09DA-4D6F-BFFD-8B9A05A11C60}"/>
    <dgm:cxn modelId="{787889C2-2377-4459-B3FB-D280EF8AE0AA}" type="presOf" srcId="{D114C11C-A236-4BC5-88F5-F818E4BB0CA4}" destId="{AF70BBE3-F37E-4759-A3D6-D70C2CFC3D3A}" srcOrd="0" destOrd="0" presId="urn:microsoft.com/office/officeart/2005/8/layout/equation1"/>
    <dgm:cxn modelId="{CE04E769-7ADC-4F4A-BB04-3EF11BB1B171}" type="presOf" srcId="{28DB0582-FE18-41E7-8787-294FD636FD26}" destId="{A150F826-9A2D-47E9-9744-1AD3ECA25564}" srcOrd="0" destOrd="0" presId="urn:microsoft.com/office/officeart/2005/8/layout/equation1"/>
    <dgm:cxn modelId="{F903FDDE-3EB0-45D7-B82C-123C1341ADB3}" srcId="{67199363-E2E9-4A8C-B236-929B8C1E6865}" destId="{E0C6E624-041C-49F0-BBD9-A9BD7F04A9B5}" srcOrd="1" destOrd="0" parTransId="{A1B695F5-6937-48D3-9F9C-58EDF96F7C32}" sibTransId="{1724E439-CB38-474A-BD46-ABC5E659EE8F}"/>
    <dgm:cxn modelId="{EC51E715-61EE-4E20-B22A-9102BDA227BF}" type="presOf" srcId="{E0C6E624-041C-49F0-BBD9-A9BD7F04A9B5}" destId="{64BF5D1F-C272-4F2D-A869-8461B4AD9D0B}" srcOrd="0" destOrd="0" presId="urn:microsoft.com/office/officeart/2005/8/layout/equation1"/>
    <dgm:cxn modelId="{0E182293-D904-4CA5-96A5-BFE25AAE31A9}" type="presOf" srcId="{EDFF32D4-9726-4D8A-9BE2-A1510DAC9457}" destId="{11B5F802-8965-4C32-9637-68B5335E1546}" srcOrd="0" destOrd="0" presId="urn:microsoft.com/office/officeart/2005/8/layout/equation1"/>
    <dgm:cxn modelId="{EBEC8387-A784-4A96-8DC1-82860A6E8CC9}" srcId="{67199363-E2E9-4A8C-B236-929B8C1E6865}" destId="{28DB0582-FE18-41E7-8787-294FD636FD26}" srcOrd="0" destOrd="0" parTransId="{FE4F5279-3B44-4CE4-9B11-08674F21F2F2}" sibTransId="{D114C11C-A236-4BC5-88F5-F818E4BB0CA4}"/>
    <dgm:cxn modelId="{184D423E-972D-4614-B8B9-76F44ED96786}" type="presOf" srcId="{1724E439-CB38-474A-BD46-ABC5E659EE8F}" destId="{E9D03991-13F9-44A8-A479-AB9816B27C87}" srcOrd="0" destOrd="0" presId="urn:microsoft.com/office/officeart/2005/8/layout/equation1"/>
    <dgm:cxn modelId="{FDB6E179-58E9-4F91-B1FB-145B19FA964B}" type="presOf" srcId="{67199363-E2E9-4A8C-B236-929B8C1E6865}" destId="{909632E2-C38B-4A4B-930A-CD2FDABBD4B9}" srcOrd="0" destOrd="0" presId="urn:microsoft.com/office/officeart/2005/8/layout/equation1"/>
    <dgm:cxn modelId="{95F7812E-14A4-40DB-91B6-D535CFEE8DE2}" type="presParOf" srcId="{909632E2-C38B-4A4B-930A-CD2FDABBD4B9}" destId="{A150F826-9A2D-47E9-9744-1AD3ECA25564}" srcOrd="0" destOrd="0" presId="urn:microsoft.com/office/officeart/2005/8/layout/equation1"/>
    <dgm:cxn modelId="{B8F7AA8A-268A-47EF-93AB-C37569365B3A}" type="presParOf" srcId="{909632E2-C38B-4A4B-930A-CD2FDABBD4B9}" destId="{92B4FB04-1245-4288-B3DD-3A5F39570279}" srcOrd="1" destOrd="0" presId="urn:microsoft.com/office/officeart/2005/8/layout/equation1"/>
    <dgm:cxn modelId="{667E2FD6-E0F6-4C6B-B40F-F0D356E02263}" type="presParOf" srcId="{909632E2-C38B-4A4B-930A-CD2FDABBD4B9}" destId="{AF70BBE3-F37E-4759-A3D6-D70C2CFC3D3A}" srcOrd="2" destOrd="0" presId="urn:microsoft.com/office/officeart/2005/8/layout/equation1"/>
    <dgm:cxn modelId="{E98E3CBE-AE91-4D16-B2D4-CAB3719D1E84}" type="presParOf" srcId="{909632E2-C38B-4A4B-930A-CD2FDABBD4B9}" destId="{9C408BF9-B812-40F5-9260-57640A5B2B05}" srcOrd="3" destOrd="0" presId="urn:microsoft.com/office/officeart/2005/8/layout/equation1"/>
    <dgm:cxn modelId="{FAC14F7E-0D09-447C-B5A5-5BCB2F41FC1B}" type="presParOf" srcId="{909632E2-C38B-4A4B-930A-CD2FDABBD4B9}" destId="{64BF5D1F-C272-4F2D-A869-8461B4AD9D0B}" srcOrd="4" destOrd="0" presId="urn:microsoft.com/office/officeart/2005/8/layout/equation1"/>
    <dgm:cxn modelId="{DC0D55A5-839D-4C1A-85D6-9EFB6746F083}" type="presParOf" srcId="{909632E2-C38B-4A4B-930A-CD2FDABBD4B9}" destId="{A09B7404-FC67-4C81-9AA4-3749445B09C3}" srcOrd="5" destOrd="0" presId="urn:microsoft.com/office/officeart/2005/8/layout/equation1"/>
    <dgm:cxn modelId="{349E630C-D4AC-4C66-9C61-C60A5A3CF281}" type="presParOf" srcId="{909632E2-C38B-4A4B-930A-CD2FDABBD4B9}" destId="{E9D03991-13F9-44A8-A479-AB9816B27C87}" srcOrd="6" destOrd="0" presId="urn:microsoft.com/office/officeart/2005/8/layout/equation1"/>
    <dgm:cxn modelId="{1AE50B5C-6D03-4539-8279-906DCA293B83}" type="presParOf" srcId="{909632E2-C38B-4A4B-930A-CD2FDABBD4B9}" destId="{5F1FBF1F-BDB0-4DED-ADAD-9ED7E9260314}" srcOrd="7" destOrd="0" presId="urn:microsoft.com/office/officeart/2005/8/layout/equation1"/>
    <dgm:cxn modelId="{88EA36B8-4357-4620-9ABF-4FD83E596FD6}" type="presParOf" srcId="{909632E2-C38B-4A4B-930A-CD2FDABBD4B9}" destId="{11B5F802-8965-4C32-9637-68B5335E154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0F826-9A2D-47E9-9744-1AD3ECA25564}">
      <dsp:nvSpPr>
        <dsp:cNvPr id="0" name=""/>
        <dsp:cNvSpPr/>
      </dsp:nvSpPr>
      <dsp:spPr>
        <a:xfrm>
          <a:off x="924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Sunlight</a:t>
          </a:r>
          <a:endParaRPr lang="en-AU" sz="1700" kern="1200" dirty="0"/>
        </a:p>
      </dsp:txBody>
      <dsp:txXfrm>
        <a:off x="180311" y="1152192"/>
        <a:ext cx="866158" cy="866158"/>
      </dsp:txXfrm>
    </dsp:sp>
    <dsp:sp modelId="{AF70BBE3-F37E-4759-A3D6-D70C2CFC3D3A}">
      <dsp:nvSpPr>
        <dsp:cNvPr id="0" name=""/>
        <dsp:cNvSpPr/>
      </dsp:nvSpPr>
      <dsp:spPr>
        <a:xfrm>
          <a:off x="1325320" y="1230041"/>
          <a:ext cx="710460" cy="71046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100" kern="1200"/>
        </a:p>
      </dsp:txBody>
      <dsp:txXfrm>
        <a:off x="1419491" y="1501721"/>
        <a:ext cx="522118" cy="167100"/>
      </dsp:txXfrm>
    </dsp:sp>
    <dsp:sp modelId="{64BF5D1F-C272-4F2D-A869-8461B4AD9D0B}">
      <dsp:nvSpPr>
        <dsp:cNvPr id="0" name=""/>
        <dsp:cNvSpPr/>
      </dsp:nvSpPr>
      <dsp:spPr>
        <a:xfrm>
          <a:off x="2135245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Solar Panels</a:t>
          </a:r>
          <a:endParaRPr lang="en-AU" sz="1700" kern="1200" dirty="0"/>
        </a:p>
      </dsp:txBody>
      <dsp:txXfrm>
        <a:off x="2314632" y="1152192"/>
        <a:ext cx="866158" cy="866158"/>
      </dsp:txXfrm>
    </dsp:sp>
    <dsp:sp modelId="{E9D03991-13F9-44A8-A479-AB9816B27C87}">
      <dsp:nvSpPr>
        <dsp:cNvPr id="0" name=""/>
        <dsp:cNvSpPr/>
      </dsp:nvSpPr>
      <dsp:spPr>
        <a:xfrm>
          <a:off x="3459642" y="1230041"/>
          <a:ext cx="710460" cy="710460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3553813" y="1376396"/>
        <a:ext cx="522118" cy="417750"/>
      </dsp:txXfrm>
    </dsp:sp>
    <dsp:sp modelId="{11B5F802-8965-4C32-9637-68B5335E1546}">
      <dsp:nvSpPr>
        <dsp:cNvPr id="0" name=""/>
        <dsp:cNvSpPr/>
      </dsp:nvSpPr>
      <dsp:spPr>
        <a:xfrm>
          <a:off x="4269567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Energy</a:t>
          </a:r>
          <a:endParaRPr lang="en-AU" sz="1700" kern="1200" dirty="0"/>
        </a:p>
      </dsp:txBody>
      <dsp:txXfrm>
        <a:off x="4448954" y="1152192"/>
        <a:ext cx="866158" cy="866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84960" y="-2462556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68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2174 0.01945 -0.01224 0.01297 -0.02812 0.02223 C -0.02969 0.02315 -0.03125 0.02477 -0.03281 0.025 C -0.04948 0.0294 -0.0401 0.02732 -0.06094 0.03056 C -0.07174 0.03704 -0.05872 0.02987 -0.07812 0.03612 C -0.07982 0.03681 -0.08125 0.0382 -0.08281 0.03889 C -0.08698 0.04098 -0.09128 0.04213 -0.09531 0.04445 C -0.10638 0.05116 -0.09284 0.0426 -0.10625 0.05278 C -0.10781 0.05394 -0.10951 0.05463 -0.11094 0.05556 C -0.11315 0.05741 -0.11497 0.05996 -0.11719 0.06112 C -0.1237 0.06459 -0.13008 0.0625 -0.13594 0.06945 C -0.13984 0.07408 -0.14245 0.07755 -0.14687 0.08056 C -0.14896 0.08195 -0.15117 0.08218 -0.15312 0.08334 C -0.15586 0.08496 -0.15833 0.08704 -0.16094 0.08889 C -0.16445 0.09514 -0.16602 0.09908 -0.17031 0.10278 C -0.17187 0.10417 -0.17344 0.10463 -0.175 0.10556 C -0.18021 0.11274 -0.18971 0.12431 -0.19219 0.13334 C -0.19414 0.14028 -0.1957 0.147 -0.19844 0.15278 C -0.19987 0.15579 -0.20169 0.15811 -0.20312 0.16112 C -0.20534 0.16551 -0.20729 0.17037 -0.20937 0.175 C -0.21159 0.19445 -0.21016 0.18426 -0.21406 0.20533 L -0.21562 0.21366 C -0.21719 0.25718 -0.21823 0.25579 -0.21562 0.29723 C -0.21536 0.30325 -0.21315 0.31459 -0.21094 0.31922 C -0.20977 0.322 -0.20781 0.32292 -0.20625 0.325 C -0.20208 0.3301 -0.19701 0.3382 -0.19219 0.34167 C -0.1556 0.3676 -0.20391 0.32871 -0.17969 0.347 C -0.1776 0.34885 -0.17565 0.35116 -0.17344 0.35278 C -0.16784 0.35649 -0.16016 0.35672 -0.15469 0.35834 C -0.1526 0.3588 -0.15065 0.36019 -0.14844 0.36112 C -0.14544 0.36204 -0.14219 0.36274 -0.13906 0.36389 C -0.13646 0.36459 -0.13398 0.36621 -0.13125 0.36644 C -0.11784 0.36899 -0.1043 0.37153 -0.09062 0.37223 L -0.01094 0.37477 C 0.00052 0.3757 0.01198 0.37639 0.02344 0.37778 C 0.0276 0.37825 0.03164 0.37963 0.03594 0.38056 L 0.05 0.38311 C 0.06354 0.38241 0.07708 0.38195 0.09063 0.38056 C 0.09727 0.37963 0.10286 0.37709 0.10938 0.37477 C 0.12109 0.37107 0.11992 0.372 0.13438 0.36945 C 0.13854 0.36737 0.14323 0.36806 0.14688 0.36389 C 0.14844 0.36204 0.15 0.36042 0.15156 0.35834 L 0.15938 0.34445 L 0.15938 0.34445 " pathEditMode="relative" ptsTypes="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954821939"/>
              </p:ext>
            </p:extLst>
          </p:nvPr>
        </p:nvGraphicFramePr>
        <p:xfrm>
          <a:off x="1066800" y="2681616"/>
          <a:ext cx="5495424" cy="317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338</TotalTime>
  <Words>73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53</cp:revision>
  <dcterms:created xsi:type="dcterms:W3CDTF">2013-06-04T04:50:49Z</dcterms:created>
  <dcterms:modified xsi:type="dcterms:W3CDTF">2013-07-03T06:59:48Z</dcterms:modified>
</cp:coreProperties>
</file>