
<file path=[Content_Types].xml><?xml version="1.0" encoding="utf-8"?>
<Types xmlns="http://schemas.openxmlformats.org/package/2006/content-types">
  <Default Extension="bmp" ContentType="image/bmp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16" r:id="rId1"/>
  </p:sldMasterIdLst>
  <p:sldIdLst>
    <p:sldId id="256" r:id="rId2"/>
    <p:sldId id="262" r:id="rId3"/>
    <p:sldId id="258" r:id="rId4"/>
    <p:sldId id="269" r:id="rId5"/>
    <p:sldId id="268" r:id="rId6"/>
    <p:sldId id="264" r:id="rId7"/>
    <p:sldId id="263" r:id="rId8"/>
    <p:sldId id="266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60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60" d="100"/>
          <a:sy n="60" d="100"/>
        </p:scale>
        <p:origin x="96" y="13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03FCE02C-6EC6-4E09-BC2C-9FDED4DE236E}" type="datetimeFigureOut">
              <a:rPr lang="en-US" smtClean="0"/>
              <a:t>7/19/2013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246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075A7A-4A9A-410F-B848-AB998ACC9419}" type="datetimeFigureOut">
              <a:rPr lang="en-US" smtClean="0"/>
              <a:pPr/>
              <a:t>7/19/2013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333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5F3E88-2D66-4D17-B0FA-EA13CB20B2FF}" type="datetimeFigureOut">
              <a:rPr lang="en-US" smtClean="0"/>
              <a:pPr/>
              <a:t>7/19/2013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124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8F36E1-9596-4E98-8786-4A17C5D29C65}" type="datetimeFigureOut">
              <a:rPr lang="en-US" smtClean="0"/>
              <a:pPr/>
              <a:t>7/19/2013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36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204537" y="1382921"/>
            <a:ext cx="11782926" cy="4010527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10000"/>
                    <a:lumOff val="90000"/>
                  </a:schemeClr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3125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D01ABB-8821-4BF5-97A9-E1A66ACAEAA9}" type="datetimeFigureOut">
              <a:rPr lang="en-US" smtClean="0"/>
              <a:pPr/>
              <a:t>7/19/2013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204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C37B1C-D4A1-4A4F-A470-80868146AFC5}" type="datetimeFigureOut">
              <a:rPr lang="en-US" smtClean="0"/>
              <a:pPr/>
              <a:t>7/19/2013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605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31D1B9-F39E-471E-80A9-595CAA5664AD}" type="datetimeFigureOut">
              <a:rPr lang="en-US" smtClean="0"/>
              <a:pPr/>
              <a:t>7/19/2013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71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FCEABC-E2B9-4606-A74F-CB06AF596887}" type="datetimeFigureOut">
              <a:rPr lang="en-US" smtClean="0"/>
              <a:pPr/>
              <a:t>7/19/2013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132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8850A0-01A3-4F4E-AA52-F716A9BFD4EB}" type="datetimeFigureOut">
              <a:rPr lang="en-US" smtClean="0"/>
              <a:pPr/>
              <a:t>7/19/2013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60707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5811CCA-BB49-46C7-A0E2-F42339750F9A}" type="datetimeFigureOut">
              <a:rPr lang="en-US" smtClean="0"/>
              <a:t>7/19/2013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503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17205CAA-4E5A-4223-BD55-C5D2841AC9EF}" type="datetimeFigureOut">
              <a:rPr lang="en-US" smtClean="0"/>
              <a:t>7/19/2013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9261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8.xml"/><Relationship Id="rId1" Type="http://schemas.openxmlformats.org/officeDocument/2006/relationships/video" Target="http://www.youtube.com/v/1cysaOnlv_E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3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Renewable Energy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6561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Renewable Energy?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6392778" cy="3749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3200" dirty="0" smtClean="0"/>
              <a:t>Energy made from renewable sources (sources that won’t run out) such as: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Wind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Water</a:t>
            </a:r>
            <a:endParaRPr lang="en-AU" sz="3200" i="1" dirty="0"/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Sun </a:t>
            </a:r>
          </a:p>
          <a:p>
            <a:endParaRPr lang="en-AU" dirty="0" smtClean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885" y="2014194"/>
            <a:ext cx="2940315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834237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Why Should We Use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 smtClean="0"/>
              <a:t>Lowers greenhouse gas emissions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 smtClean="0"/>
              <a:t>Abundant and sustainable source of power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836" b="89930" l="0" r="100000"/>
                    </a14:imgEffect>
                    <a14:imgEffect>
                      <a14:artisticCement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4165" y="2390274"/>
            <a:ext cx="5125959" cy="3419976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913344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Available Renewable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Wind 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Hydropower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Solar energy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Biofuel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86901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7" name="1cysaOnlv_E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328086" y="2286000"/>
            <a:ext cx="3048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110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Ways </a:t>
            </a:r>
            <a:r>
              <a:rPr lang="en-AU" dirty="0" smtClean="0"/>
              <a:t>WE Can USE Energy</a:t>
            </a:r>
            <a:br>
              <a:rPr lang="en-AU" dirty="0" smtClean="0"/>
            </a:br>
            <a:r>
              <a:rPr lang="en-AU" dirty="0" smtClean="0"/>
              <a:t> more </a:t>
            </a:r>
            <a:r>
              <a:rPr lang="en-AU" dirty="0"/>
              <a:t>sustainably</a:t>
            </a:r>
          </a:p>
        </p:txBody>
      </p:sp>
    </p:spTree>
    <p:extLst>
      <p:ext uri="{BB962C8B-B14F-4D97-AF65-F5344CB8AC3E}">
        <p14:creationId xmlns:p14="http://schemas.microsoft.com/office/powerpoint/2010/main" val="1689166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Biodiesel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 smtClean="0"/>
              <a:t>Made from vegetable oils and animal fats</a:t>
            </a:r>
            <a:endParaRPr lang="en-AU" sz="3200" dirty="0"/>
          </a:p>
        </p:txBody>
      </p:sp>
      <p:sp>
        <p:nvSpPr>
          <p:cNvPr id="79" name="AutoShape 71"/>
          <p:cNvSpPr>
            <a:spLocks noChangeAspect="1" noChangeArrowheads="1" noTextEdit="1"/>
          </p:cNvSpPr>
          <p:nvPr/>
        </p:nvSpPr>
        <p:spPr bwMode="auto">
          <a:xfrm>
            <a:off x="7305675" y="2362200"/>
            <a:ext cx="2667000" cy="242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364270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Solar Power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 smtClean="0"/>
              <a:t>Install solar panels</a:t>
            </a:r>
            <a:endParaRPr lang="en-AU" sz="32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6319" y="2605881"/>
            <a:ext cx="2743200" cy="2743200"/>
          </a:xfrm>
        </p:spPr>
      </p:pic>
    </p:spTree>
    <p:extLst>
      <p:ext uri="{BB962C8B-B14F-4D97-AF65-F5344CB8AC3E}">
        <p14:creationId xmlns:p14="http://schemas.microsoft.com/office/powerpoint/2010/main" val="40643958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Custom 3">
      <a:dk1>
        <a:sysClr val="windowText" lastClr="000000"/>
      </a:dk1>
      <a:lt1>
        <a:srgbClr val="1B1810"/>
      </a:lt1>
      <a:dk2>
        <a:srgbClr val="D5E0DA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319</TotalTime>
  <Words>69</Words>
  <Application>Microsoft Office PowerPoint</Application>
  <PresentationFormat>Widescreen</PresentationFormat>
  <Paragraphs>19</Paragraphs>
  <Slides>8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</vt:lpstr>
      <vt:lpstr>Savon</vt:lpstr>
      <vt:lpstr>Renewable Energy</vt:lpstr>
      <vt:lpstr>What is Renewable Energy?</vt:lpstr>
      <vt:lpstr>Why Should We Use Renewable Energy?</vt:lpstr>
      <vt:lpstr>Available Renewable Technologies</vt:lpstr>
      <vt:lpstr>PowerPoint Presentation</vt:lpstr>
      <vt:lpstr>Ways WE Can USE Energy  more sustainably</vt:lpstr>
      <vt:lpstr>Biodiesel</vt:lpstr>
      <vt:lpstr>Solar Power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Cycle of Frogs</dc:title>
  <dc:creator>Cara Hemphill</dc:creator>
  <cp:lastModifiedBy>Cara Hemphill</cp:lastModifiedBy>
  <cp:revision>46</cp:revision>
  <dcterms:created xsi:type="dcterms:W3CDTF">2013-06-04T04:50:49Z</dcterms:created>
  <dcterms:modified xsi:type="dcterms:W3CDTF">2013-07-18T23:36:17Z</dcterms:modified>
</cp:coreProperties>
</file>