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8" r:id="rId9"/>
    <p:sldId id="265" r:id="rId10"/>
    <p:sldId id="269" r:id="rId11"/>
    <p:sldId id="270" r:id="rId12"/>
    <p:sldId id="267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49274DB-74C6-457A-AC33-44B1B0AFBA58}">
          <p14:sldIdLst>
            <p14:sldId id="256"/>
            <p14:sldId id="263"/>
          </p14:sldIdLst>
        </p14:section>
        <p14:section name="Current Solutions" id="{95BE49C1-CF52-41C9-AF0F-A6F3DBE53030}">
          <p14:sldIdLst>
            <p14:sldId id="264"/>
            <p14:sldId id="257"/>
            <p14:sldId id="258"/>
            <p14:sldId id="261"/>
            <p14:sldId id="266"/>
            <p14:sldId id="268"/>
          </p14:sldIdLst>
        </p14:section>
        <p14:section name="Renewable Solutions" id="{7D062B5D-62EE-49D5-9701-AE6D3F0CE9E9}">
          <p14:sldIdLst>
            <p14:sldId id="265"/>
            <p14:sldId id="269"/>
            <p14:sldId id="270"/>
            <p14:sldId id="267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 varScale="1">
        <p:scale>
          <a:sx n="64" d="100"/>
          <a:sy n="64" d="100"/>
        </p:scale>
        <p:origin x="-408" y="-9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0"/>
    </p:cViewPr>
  </p:sorterViewPr>
  <p:notesViewPr>
    <p:cSldViewPr>
      <p:cViewPr varScale="1">
        <p:scale>
          <a:sx n="71" d="100"/>
          <a:sy n="71" d="100"/>
        </p:scale>
        <p:origin x="-8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7E1FCB40-77EB-4099-8656-2708580E7158}" type="presOf" srcId="{C8B3A6CC-905A-4520-B237-5C5FEE1BC532}" destId="{A892C042-C954-44BD-B1C4-F47197DF846F}" srcOrd="0" destOrd="0" presId="urn:microsoft.com/office/officeart/2005/8/layout/hierarchy6"/>
    <dgm:cxn modelId="{1F5E0162-4FF3-4E31-AF88-8A1BD9120D03}" type="presOf" srcId="{2877CEF3-EAAE-4F14-B6AD-9020BB1D6F4C}" destId="{7058AA63-8CAC-481B-9238-27052D6F47E9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039BB2B4-2855-4EE2-9485-C88FFCA6FDCD}" type="presOf" srcId="{DD3226F5-F8E0-46C8-9EAB-E2DDF912E34D}" destId="{67B45111-EF60-47A0-AA97-BE85E0A8E160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70633FB-6845-470D-AF24-7E228A0B1F99}" type="presOf" srcId="{37CD5F25-6018-42EB-A707-61E7E9C3A1FF}" destId="{FF75BD74-D5D6-4FE9-BA82-A2D13781D685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D6CD4AE9-F50F-4BE2-9C61-466C89E9DFD0}" type="presOf" srcId="{366CF769-44A4-48B6-B313-57389CAA446F}" destId="{7EE9C4BC-70D7-4E36-9D13-0BFFB76FE974}" srcOrd="0" destOrd="0" presId="urn:microsoft.com/office/officeart/2005/8/layout/hierarchy6"/>
    <dgm:cxn modelId="{A7C40B9D-BD98-4446-BC74-2EAAFD5DAB36}" type="presOf" srcId="{5FD4A67C-C655-4245-B8DA-7A83B50ABD1B}" destId="{28B50FB4-6BD7-4266-B37D-8E5BA5FA95EA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2BF6073B-2724-44E8-9218-E9398EF7F9CA}" type="presOf" srcId="{D928C7D4-89D8-4256-9474-5B8A79754024}" destId="{9DD860D4-51A8-4849-BF35-4C6EAFCC4F91}" srcOrd="0" destOrd="0" presId="urn:microsoft.com/office/officeart/2005/8/layout/hierarchy6"/>
    <dgm:cxn modelId="{864FF639-63FE-4307-92D6-B0BCEC49167B}" type="presOf" srcId="{DAE9B020-3255-41B5-95F5-51DCC09C6A57}" destId="{7063FED8-0DC3-4F64-A5F4-8C8912A2230E}" srcOrd="0" destOrd="0" presId="urn:microsoft.com/office/officeart/2005/8/layout/hierarchy6"/>
    <dgm:cxn modelId="{2FF03EFB-9DC3-4D65-A216-C662679A207D}" type="presOf" srcId="{3C5927A7-9E99-4F02-85B3-DBDF95EF7EEE}" destId="{C63F8623-AA7E-4D6B-B21C-C12557F26706}" srcOrd="0" destOrd="0" presId="urn:microsoft.com/office/officeart/2005/8/layout/hierarchy6"/>
    <dgm:cxn modelId="{6644B69F-B7FC-473B-B24F-9C820DF2DAA6}" type="presOf" srcId="{CFACE464-3695-4161-B8A4-DB5DBF005ACE}" destId="{5B6335A0-2C41-41B3-93A9-93AAC324C5CD}" srcOrd="0" destOrd="0" presId="urn:microsoft.com/office/officeart/2005/8/layout/hierarchy6"/>
    <dgm:cxn modelId="{11A4F18A-AE18-455D-BAA0-2F10FF219E54}" type="presOf" srcId="{B0AD57F8-2080-46B3-95E1-F6748923BE40}" destId="{C8950F2D-2A9C-442C-93D9-8C572889D483}" srcOrd="0" destOrd="0" presId="urn:microsoft.com/office/officeart/2005/8/layout/hierarchy6"/>
    <dgm:cxn modelId="{A08B0819-D764-4A38-85A7-BC6224C108D7}" type="presOf" srcId="{6F84F22A-2E26-460B-BB63-32869DBF9F15}" destId="{9F323AD8-6997-47A6-9586-097EDC5735E7}" srcOrd="0" destOrd="0" presId="urn:microsoft.com/office/officeart/2005/8/layout/hierarchy6"/>
    <dgm:cxn modelId="{E36A64A3-097A-47E7-8606-F8234ADEC5BE}" type="presOf" srcId="{3EF635EC-8ACA-4F10-9586-28AD8B731B57}" destId="{98C446AD-FC11-4BEC-B842-BE1003F9B49B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A81CD6C9-37DC-4096-9043-7988675567E7}" type="presOf" srcId="{130C8230-65B0-4478-AA6E-747D9667CF9B}" destId="{87957398-279C-4B76-B511-00F386F4521D}" srcOrd="0" destOrd="0" presId="urn:microsoft.com/office/officeart/2005/8/layout/hierarchy6"/>
    <dgm:cxn modelId="{4FDFDDE1-F86F-4DEF-A96D-AD99A56A646B}" type="presOf" srcId="{EDCFC0BF-842C-4B79-9F9B-2783ABCBF2DC}" destId="{C7614FCF-C6CE-4DA8-88B6-92B7D8860D8B}" srcOrd="0" destOrd="0" presId="urn:microsoft.com/office/officeart/2005/8/layout/hierarchy6"/>
    <dgm:cxn modelId="{8F0236F0-9B8C-453C-8D59-7C09A2EC8A78}" type="presOf" srcId="{BFEEDFF3-C3CC-4A99-A5AE-4F3CE76C73DC}" destId="{7FE22D50-A66C-4932-94CB-11DEC23DBCFF}" srcOrd="0" destOrd="0" presId="urn:microsoft.com/office/officeart/2005/8/layout/hierarchy6"/>
    <dgm:cxn modelId="{826321BE-072F-4483-9FF5-C392F67A507D}" type="presParOf" srcId="{7FE22D50-A66C-4932-94CB-11DEC23DBCFF}" destId="{2BC9A7BA-C0AF-4BE3-B154-A981A8F5B101}" srcOrd="0" destOrd="0" presId="urn:microsoft.com/office/officeart/2005/8/layout/hierarchy6"/>
    <dgm:cxn modelId="{D5397E6A-E173-4CB8-AB21-D307A854CE0E}" type="presParOf" srcId="{2BC9A7BA-C0AF-4BE3-B154-A981A8F5B101}" destId="{990F31B0-D398-440C-81C1-93926ED4CA9E}" srcOrd="0" destOrd="0" presId="urn:microsoft.com/office/officeart/2005/8/layout/hierarchy6"/>
    <dgm:cxn modelId="{2975EF6D-0898-4BB8-AFD2-3FB722885B30}" type="presParOf" srcId="{990F31B0-D398-440C-81C1-93926ED4CA9E}" destId="{703B0DCF-3983-4017-96C6-09DFB0BAE464}" srcOrd="0" destOrd="0" presId="urn:microsoft.com/office/officeart/2005/8/layout/hierarchy6"/>
    <dgm:cxn modelId="{1B79D923-05D6-45F9-B39C-3B755F558725}" type="presParOf" srcId="{703B0DCF-3983-4017-96C6-09DFB0BAE464}" destId="{87957398-279C-4B76-B511-00F386F4521D}" srcOrd="0" destOrd="0" presId="urn:microsoft.com/office/officeart/2005/8/layout/hierarchy6"/>
    <dgm:cxn modelId="{4291C2D5-C1C5-436D-AB4C-E8EA7E4A0256}" type="presParOf" srcId="{703B0DCF-3983-4017-96C6-09DFB0BAE464}" destId="{5F841DE9-52F0-4058-8B4B-BBA4C1917FDF}" srcOrd="1" destOrd="0" presId="urn:microsoft.com/office/officeart/2005/8/layout/hierarchy6"/>
    <dgm:cxn modelId="{3E0B9BF4-2209-44B0-ABB0-53F946777424}" type="presParOf" srcId="{5F841DE9-52F0-4058-8B4B-BBA4C1917FDF}" destId="{67B45111-EF60-47A0-AA97-BE85E0A8E160}" srcOrd="0" destOrd="0" presId="urn:microsoft.com/office/officeart/2005/8/layout/hierarchy6"/>
    <dgm:cxn modelId="{BAB0297A-F55B-40A7-87D2-564D8BEB7CEB}" type="presParOf" srcId="{5F841DE9-52F0-4058-8B4B-BBA4C1917FDF}" destId="{EDBCA5A4-B054-4C79-AD71-9F45CA7F3674}" srcOrd="1" destOrd="0" presId="urn:microsoft.com/office/officeart/2005/8/layout/hierarchy6"/>
    <dgm:cxn modelId="{36146D99-677C-4A28-9812-E7271BA7CA9D}" type="presParOf" srcId="{EDBCA5A4-B054-4C79-AD71-9F45CA7F3674}" destId="{C8950F2D-2A9C-442C-93D9-8C572889D483}" srcOrd="0" destOrd="0" presId="urn:microsoft.com/office/officeart/2005/8/layout/hierarchy6"/>
    <dgm:cxn modelId="{3A327D84-A504-429C-8817-862CB6D8EF62}" type="presParOf" srcId="{EDBCA5A4-B054-4C79-AD71-9F45CA7F3674}" destId="{2639D0A9-2048-437A-B9F1-43EC8B5DF541}" srcOrd="1" destOrd="0" presId="urn:microsoft.com/office/officeart/2005/8/layout/hierarchy6"/>
    <dgm:cxn modelId="{9EC7050D-75C2-48B9-8490-C1B2879E040A}" type="presParOf" srcId="{2639D0A9-2048-437A-B9F1-43EC8B5DF541}" destId="{7063FED8-0DC3-4F64-A5F4-8C8912A2230E}" srcOrd="0" destOrd="0" presId="urn:microsoft.com/office/officeart/2005/8/layout/hierarchy6"/>
    <dgm:cxn modelId="{CF0B7286-6921-427D-998A-D63A3DDD2172}" type="presParOf" srcId="{2639D0A9-2048-437A-B9F1-43EC8B5DF541}" destId="{A3C3941C-B307-4D2E-8843-31DC6258631A}" srcOrd="1" destOrd="0" presId="urn:microsoft.com/office/officeart/2005/8/layout/hierarchy6"/>
    <dgm:cxn modelId="{117B9713-B7F2-4942-911D-27805195723D}" type="presParOf" srcId="{A3C3941C-B307-4D2E-8843-31DC6258631A}" destId="{7EE9C4BC-70D7-4E36-9D13-0BFFB76FE974}" srcOrd="0" destOrd="0" presId="urn:microsoft.com/office/officeart/2005/8/layout/hierarchy6"/>
    <dgm:cxn modelId="{4F22776A-8894-48AE-8A95-9CC9F49C7F71}" type="presParOf" srcId="{A3C3941C-B307-4D2E-8843-31DC6258631A}" destId="{5AA4B15B-CA20-4047-BAD7-0E79A3190976}" srcOrd="1" destOrd="0" presId="urn:microsoft.com/office/officeart/2005/8/layout/hierarchy6"/>
    <dgm:cxn modelId="{9DE40FA5-7521-4590-A944-AC6206E5D657}" type="presParOf" srcId="{2639D0A9-2048-437A-B9F1-43EC8B5DF541}" destId="{A892C042-C954-44BD-B1C4-F47197DF846F}" srcOrd="2" destOrd="0" presId="urn:microsoft.com/office/officeart/2005/8/layout/hierarchy6"/>
    <dgm:cxn modelId="{D69FE4BC-BC10-42CF-87A4-5A293F391FAE}" type="presParOf" srcId="{2639D0A9-2048-437A-B9F1-43EC8B5DF541}" destId="{93DDB461-F8D3-47E4-8B3B-0500DEC55F4B}" srcOrd="3" destOrd="0" presId="urn:microsoft.com/office/officeart/2005/8/layout/hierarchy6"/>
    <dgm:cxn modelId="{6A49FCD4-BCED-4186-BB77-53E3E829F291}" type="presParOf" srcId="{93DDB461-F8D3-47E4-8B3B-0500DEC55F4B}" destId="{C63F8623-AA7E-4D6B-B21C-C12557F26706}" srcOrd="0" destOrd="0" presId="urn:microsoft.com/office/officeart/2005/8/layout/hierarchy6"/>
    <dgm:cxn modelId="{F948ECE8-5078-4E8F-923F-626EA152216E}" type="presParOf" srcId="{93DDB461-F8D3-47E4-8B3B-0500DEC55F4B}" destId="{8E65CCF3-6020-414D-8206-D22D2E42BD30}" srcOrd="1" destOrd="0" presId="urn:microsoft.com/office/officeart/2005/8/layout/hierarchy6"/>
    <dgm:cxn modelId="{2D984653-378D-44F6-9DCE-A2C0FC601915}" type="presParOf" srcId="{2639D0A9-2048-437A-B9F1-43EC8B5DF541}" destId="{5B6335A0-2C41-41B3-93A9-93AAC324C5CD}" srcOrd="4" destOrd="0" presId="urn:microsoft.com/office/officeart/2005/8/layout/hierarchy6"/>
    <dgm:cxn modelId="{5D9308E1-7E0B-4FC7-9F2B-C7DACB38881B}" type="presParOf" srcId="{2639D0A9-2048-437A-B9F1-43EC8B5DF541}" destId="{C581F69A-6015-4DAC-A152-9E0D55733B94}" srcOrd="5" destOrd="0" presId="urn:microsoft.com/office/officeart/2005/8/layout/hierarchy6"/>
    <dgm:cxn modelId="{C78EBA8B-F5FA-429D-97F9-F382A73F0F93}" type="presParOf" srcId="{C581F69A-6015-4DAC-A152-9E0D55733B94}" destId="{C7614FCF-C6CE-4DA8-88B6-92B7D8860D8B}" srcOrd="0" destOrd="0" presId="urn:microsoft.com/office/officeart/2005/8/layout/hierarchy6"/>
    <dgm:cxn modelId="{64240CFE-3883-4BA3-AF8C-58CB11432936}" type="presParOf" srcId="{C581F69A-6015-4DAC-A152-9E0D55733B94}" destId="{20ACACC0-1D18-44EE-8425-768772FD1556}" srcOrd="1" destOrd="0" presId="urn:microsoft.com/office/officeart/2005/8/layout/hierarchy6"/>
    <dgm:cxn modelId="{900C2B69-0275-4FCD-8B51-C3227DAB8A6C}" type="presParOf" srcId="{5F841DE9-52F0-4058-8B4B-BBA4C1917FDF}" destId="{28B50FB4-6BD7-4266-B37D-8E5BA5FA95EA}" srcOrd="2" destOrd="0" presId="urn:microsoft.com/office/officeart/2005/8/layout/hierarchy6"/>
    <dgm:cxn modelId="{994603AF-1981-4E03-ADB1-0ED9DE98C835}" type="presParOf" srcId="{5F841DE9-52F0-4058-8B4B-BBA4C1917FDF}" destId="{C61897D9-43D9-4667-B303-2EB351BA9B0E}" srcOrd="3" destOrd="0" presId="urn:microsoft.com/office/officeart/2005/8/layout/hierarchy6"/>
    <dgm:cxn modelId="{538932CB-C4BB-4686-8C61-15D37DC4F89F}" type="presParOf" srcId="{C61897D9-43D9-4667-B303-2EB351BA9B0E}" destId="{FF75BD74-D5D6-4FE9-BA82-A2D13781D685}" srcOrd="0" destOrd="0" presId="urn:microsoft.com/office/officeart/2005/8/layout/hierarchy6"/>
    <dgm:cxn modelId="{E4E74A4C-8793-4A6A-8AA2-623BD1D8308B}" type="presParOf" srcId="{C61897D9-43D9-4667-B303-2EB351BA9B0E}" destId="{B9214BEA-17B9-4A41-B806-30D4B291178B}" srcOrd="1" destOrd="0" presId="urn:microsoft.com/office/officeart/2005/8/layout/hierarchy6"/>
    <dgm:cxn modelId="{89892E86-9927-437D-9D7C-2FC3652C9DC2}" type="presParOf" srcId="{5F841DE9-52F0-4058-8B4B-BBA4C1917FDF}" destId="{9F323AD8-6997-47A6-9586-097EDC5735E7}" srcOrd="4" destOrd="0" presId="urn:microsoft.com/office/officeart/2005/8/layout/hierarchy6"/>
    <dgm:cxn modelId="{026D9E0E-D3AE-4762-B76A-ACEB90C9D11D}" type="presParOf" srcId="{5F841DE9-52F0-4058-8B4B-BBA4C1917FDF}" destId="{355C1F98-D6CE-49B4-8CA7-88FCD72BF2AE}" srcOrd="5" destOrd="0" presId="urn:microsoft.com/office/officeart/2005/8/layout/hierarchy6"/>
    <dgm:cxn modelId="{E3C3A99A-7DB2-4146-B2A9-DA9AE22258EA}" type="presParOf" srcId="{355C1F98-D6CE-49B4-8CA7-88FCD72BF2AE}" destId="{9DD860D4-51A8-4849-BF35-4C6EAFCC4F91}" srcOrd="0" destOrd="0" presId="urn:microsoft.com/office/officeart/2005/8/layout/hierarchy6"/>
    <dgm:cxn modelId="{FE8E7B61-B246-4E0D-9DF3-F1DC03446C47}" type="presParOf" srcId="{355C1F98-D6CE-49B4-8CA7-88FCD72BF2AE}" destId="{9450DEE4-68F8-4A32-93AA-FB78FD5F12EF}" srcOrd="1" destOrd="0" presId="urn:microsoft.com/office/officeart/2005/8/layout/hierarchy6"/>
    <dgm:cxn modelId="{27EE1A34-6E1C-4DA3-8E63-FD4608042A60}" type="presParOf" srcId="{5F841DE9-52F0-4058-8B4B-BBA4C1917FDF}" destId="{98C446AD-FC11-4BEC-B842-BE1003F9B49B}" srcOrd="6" destOrd="0" presId="urn:microsoft.com/office/officeart/2005/8/layout/hierarchy6"/>
    <dgm:cxn modelId="{272EB356-25F9-4BC5-963B-B711BA7F56AA}" type="presParOf" srcId="{5F841DE9-52F0-4058-8B4B-BBA4C1917FDF}" destId="{D06A5B7C-DFB7-43B6-BF94-6AC3A6E1F623}" srcOrd="7" destOrd="0" presId="urn:microsoft.com/office/officeart/2005/8/layout/hierarchy6"/>
    <dgm:cxn modelId="{F995CB28-79E9-49CB-99B1-8C2800D42A5A}" type="presParOf" srcId="{D06A5B7C-DFB7-43B6-BF94-6AC3A6E1F623}" destId="{7058AA63-8CAC-481B-9238-27052D6F47E9}" srcOrd="0" destOrd="0" presId="urn:microsoft.com/office/officeart/2005/8/layout/hierarchy6"/>
    <dgm:cxn modelId="{EFA4F768-D47A-446E-95A8-D512DBF40DE4}" type="presParOf" srcId="{D06A5B7C-DFB7-43B6-BF94-6AC3A6E1F623}" destId="{F07B40AB-EE41-402E-8326-3011FDEC8E43}" srcOrd="1" destOrd="0" presId="urn:microsoft.com/office/officeart/2005/8/layout/hierarchy6"/>
    <dgm:cxn modelId="{CA4AE691-CAAE-4DB3-AA4A-DDA84817E24A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77B08FA3-C075-4634-9DA9-7A095A18C507}" type="presOf" srcId="{5D09C9B2-33E5-4223-A0DF-459B2A79EEA7}" destId="{79964039-CC68-4A34-A813-BE4083D1C709}" srcOrd="1" destOrd="0" presId="urn:microsoft.com/office/officeart/2005/8/layout/venn1"/>
    <dgm:cxn modelId="{3C62061E-7D5A-446B-A5D6-15353C47457D}" type="presOf" srcId="{5D09C9B2-33E5-4223-A0DF-459B2A79EEA7}" destId="{F23F2628-E26A-4F1A-8C1F-272E6BBE4FC8}" srcOrd="0" destOrd="0" presId="urn:microsoft.com/office/officeart/2005/8/layout/venn1"/>
    <dgm:cxn modelId="{96FCEEA9-DDF3-47C1-9E98-F54B6EAA2307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C4C6DE82-93C0-499E-BBC7-6D2E9017C3D8}" type="presOf" srcId="{AD0856B8-9EE6-4415-9E24-7C196B249345}" destId="{EFC45E3A-63E7-4275-8B57-A0264C281C6F}" srcOrd="1" destOrd="0" presId="urn:microsoft.com/office/officeart/2005/8/layout/venn1"/>
    <dgm:cxn modelId="{5FA56A86-BEC8-4BB2-84BF-7F5959BE5A35}" type="presOf" srcId="{3FBEB87D-F1E4-405C-97F6-AFFD9E232D8C}" destId="{9229B1D2-4D15-4E51-A5EF-7506456440E7}" srcOrd="1" destOrd="0" presId="urn:microsoft.com/office/officeart/2005/8/layout/venn1"/>
    <dgm:cxn modelId="{7A9BED09-0425-4838-AFAA-1D4185D51511}" type="presOf" srcId="{3FBEB87D-F1E4-405C-97F6-AFFD9E232D8C}" destId="{AEC796D1-9DE2-40D0-8974-DBB38B3C89EC}" srcOrd="0" destOrd="0" presId="urn:microsoft.com/office/officeart/2005/8/layout/venn1"/>
    <dgm:cxn modelId="{E0736F86-5DF5-4FFD-85CE-E3CB6F712465}" type="presOf" srcId="{AD0856B8-9EE6-4415-9E24-7C196B249345}" destId="{CE016141-F725-48FA-9A77-33635BBF4830}" srcOrd="0" destOrd="0" presId="urn:microsoft.com/office/officeart/2005/8/layout/venn1"/>
    <dgm:cxn modelId="{E5AEB8E9-6CA9-4FCE-AC72-2B100BCF89CB}" type="presParOf" srcId="{6EC07AE9-D8B4-4E5D-A23A-AF6199F7503E}" destId="{AEC796D1-9DE2-40D0-8974-DBB38B3C89EC}" srcOrd="0" destOrd="0" presId="urn:microsoft.com/office/officeart/2005/8/layout/venn1"/>
    <dgm:cxn modelId="{D53FD555-3A8E-49AC-A2C7-F70797742642}" type="presParOf" srcId="{6EC07AE9-D8B4-4E5D-A23A-AF6199F7503E}" destId="{9229B1D2-4D15-4E51-A5EF-7506456440E7}" srcOrd="1" destOrd="0" presId="urn:microsoft.com/office/officeart/2005/8/layout/venn1"/>
    <dgm:cxn modelId="{8971D976-F5B3-4B48-9AA3-A0BF0EDE8258}" type="presParOf" srcId="{6EC07AE9-D8B4-4E5D-A23A-AF6199F7503E}" destId="{CE016141-F725-48FA-9A77-33635BBF4830}" srcOrd="2" destOrd="0" presId="urn:microsoft.com/office/officeart/2005/8/layout/venn1"/>
    <dgm:cxn modelId="{444B62BE-C9E2-4843-BBA5-84BAF9A87521}" type="presParOf" srcId="{6EC07AE9-D8B4-4E5D-A23A-AF6199F7503E}" destId="{EFC45E3A-63E7-4275-8B57-A0264C281C6F}" srcOrd="3" destOrd="0" presId="urn:microsoft.com/office/officeart/2005/8/layout/venn1"/>
    <dgm:cxn modelId="{AA80B72A-00B5-4B1E-9235-AA7A094F9DBC}" type="presParOf" srcId="{6EC07AE9-D8B4-4E5D-A23A-AF6199F7503E}" destId="{F23F2628-E26A-4F1A-8C1F-272E6BBE4FC8}" srcOrd="4" destOrd="0" presId="urn:microsoft.com/office/officeart/2005/8/layout/venn1"/>
    <dgm:cxn modelId="{34C89B0E-95D0-4855-82A1-DE299B0F3F3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3883502" y="213452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Solar Core System Monitoring</a:t>
          </a:r>
          <a:endParaRPr lang="en-AU" sz="1500" kern="1200" dirty="0"/>
        </a:p>
      </dsp:txBody>
      <dsp:txXfrm>
        <a:off x="3906812" y="236762"/>
        <a:ext cx="1147190" cy="749253"/>
      </dsp:txXfrm>
    </dsp:sp>
    <dsp:sp modelId="{67B45111-EF60-47A0-AA97-BE85E0A8E160}">
      <dsp:nvSpPr>
        <dsp:cNvPr id="0" name=""/>
        <dsp:cNvSpPr/>
      </dsp:nvSpPr>
      <dsp:spPr>
        <a:xfrm>
          <a:off x="2152476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2327931" y="0"/>
              </a:moveTo>
              <a:lnTo>
                <a:pt x="2327931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1555571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Roof</a:t>
          </a:r>
          <a:endParaRPr lang="en-AU" sz="1500" kern="1200" dirty="0"/>
        </a:p>
      </dsp:txBody>
      <dsp:txXfrm>
        <a:off x="1578881" y="1350985"/>
        <a:ext cx="1147190" cy="749253"/>
      </dsp:txXfrm>
    </dsp:sp>
    <dsp:sp modelId="{7063FED8-0DC3-4F64-A5F4-8C8912A2230E}">
      <dsp:nvSpPr>
        <dsp:cNvPr id="0" name=""/>
        <dsp:cNvSpPr/>
      </dsp:nvSpPr>
      <dsp:spPr>
        <a:xfrm>
          <a:off x="600522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1551954" y="0"/>
              </a:moveTo>
              <a:lnTo>
                <a:pt x="1551954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3617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Flush</a:t>
          </a:r>
          <a:endParaRPr lang="en-AU" sz="1500" kern="1200" dirty="0"/>
        </a:p>
      </dsp:txBody>
      <dsp:txXfrm>
        <a:off x="26927" y="2465208"/>
        <a:ext cx="1147190" cy="749253"/>
      </dsp:txXfrm>
    </dsp:sp>
    <dsp:sp modelId="{A892C042-C954-44BD-B1C4-F47197DF846F}">
      <dsp:nvSpPr>
        <dsp:cNvPr id="0" name=""/>
        <dsp:cNvSpPr/>
      </dsp:nvSpPr>
      <dsp:spPr>
        <a:xfrm>
          <a:off x="2106756" y="2123549"/>
          <a:ext cx="91440" cy="3183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1555571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smtClean="0"/>
            <a:t>Low Profile</a:t>
          </a:r>
          <a:endParaRPr lang="en-AU" sz="1500" kern="1200" dirty="0"/>
        </a:p>
      </dsp:txBody>
      <dsp:txXfrm>
        <a:off x="1578881" y="2465208"/>
        <a:ext cx="1147190" cy="749253"/>
      </dsp:txXfrm>
    </dsp:sp>
    <dsp:sp modelId="{5B6335A0-2C41-41B3-93A9-93AAC324C5CD}">
      <dsp:nvSpPr>
        <dsp:cNvPr id="0" name=""/>
        <dsp:cNvSpPr/>
      </dsp:nvSpPr>
      <dsp:spPr>
        <a:xfrm>
          <a:off x="2152476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1551954" y="159174"/>
              </a:lnTo>
              <a:lnTo>
                <a:pt x="1551954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3107525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2-Tiered Rack</a:t>
          </a:r>
          <a:endParaRPr lang="en-AU" sz="1500" kern="1200" dirty="0"/>
        </a:p>
      </dsp:txBody>
      <dsp:txXfrm>
        <a:off x="3130835" y="2465208"/>
        <a:ext cx="1147190" cy="749253"/>
      </dsp:txXfrm>
    </dsp:sp>
    <dsp:sp modelId="{28B50FB4-6BD7-4266-B37D-8E5BA5FA95EA}">
      <dsp:nvSpPr>
        <dsp:cNvPr id="0" name=""/>
        <dsp:cNvSpPr/>
      </dsp:nvSpPr>
      <dsp:spPr>
        <a:xfrm>
          <a:off x="3704431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775977" y="0"/>
              </a:moveTo>
              <a:lnTo>
                <a:pt x="775977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3107525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Pole</a:t>
          </a:r>
          <a:endParaRPr lang="en-AU" sz="1500" kern="1200" dirty="0"/>
        </a:p>
      </dsp:txBody>
      <dsp:txXfrm>
        <a:off x="3130835" y="1350985"/>
        <a:ext cx="1147190" cy="749253"/>
      </dsp:txXfrm>
    </dsp:sp>
    <dsp:sp modelId="{9F323AD8-6997-47A6-9586-097EDC5735E7}">
      <dsp:nvSpPr>
        <dsp:cNvPr id="0" name=""/>
        <dsp:cNvSpPr/>
      </dsp:nvSpPr>
      <dsp:spPr>
        <a:xfrm>
          <a:off x="4480408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775977" y="159174"/>
              </a:lnTo>
              <a:lnTo>
                <a:pt x="775977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4659479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Tracking Rack</a:t>
          </a:r>
          <a:endParaRPr lang="en-AU" sz="1500" kern="1200" dirty="0"/>
        </a:p>
      </dsp:txBody>
      <dsp:txXfrm>
        <a:off x="4682789" y="1350985"/>
        <a:ext cx="1147190" cy="749253"/>
      </dsp:txXfrm>
    </dsp:sp>
    <dsp:sp modelId="{98C446AD-FC11-4BEC-B842-BE1003F9B49B}">
      <dsp:nvSpPr>
        <dsp:cNvPr id="0" name=""/>
        <dsp:cNvSpPr/>
      </dsp:nvSpPr>
      <dsp:spPr>
        <a:xfrm>
          <a:off x="4480408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2327931" y="159174"/>
              </a:lnTo>
              <a:lnTo>
                <a:pt x="2327931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6211433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Ground</a:t>
          </a:r>
          <a:endParaRPr lang="en-AU" sz="1500" kern="1200" dirty="0"/>
        </a:p>
      </dsp:txBody>
      <dsp:txXfrm>
        <a:off x="6234743" y="1350985"/>
        <a:ext cx="1147190" cy="7492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2629227" y="47216"/>
          <a:ext cx="2266369" cy="226636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5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5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931409" y="443830"/>
        <a:ext cx="1662004" cy="1019866"/>
      </dsp:txXfrm>
    </dsp:sp>
    <dsp:sp modelId="{CE016141-F725-48FA-9A77-33635BBF4830}">
      <dsp:nvSpPr>
        <dsp:cNvPr id="0" name=""/>
        <dsp:cNvSpPr/>
      </dsp:nvSpPr>
      <dsp:spPr>
        <a:xfrm>
          <a:off x="3447008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4085978"/>
            <a:satOff val="2788"/>
            <a:lumOff val="-784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5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5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140140" y="2049176"/>
        <a:ext cx="1359821" cy="1246503"/>
      </dsp:txXfrm>
    </dsp:sp>
    <dsp:sp modelId="{F23F2628-E26A-4F1A-8C1F-272E6BBE4FC8}">
      <dsp:nvSpPr>
        <dsp:cNvPr id="0" name=""/>
        <dsp:cNvSpPr/>
      </dsp:nvSpPr>
      <dsp:spPr>
        <a:xfrm>
          <a:off x="1811445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8171956"/>
            <a:satOff val="5577"/>
            <a:lumOff val="-15685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5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5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024861" y="2049176"/>
        <a:ext cx="1359821" cy="1246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1FE72-8028-4987-BD98-7742116396D8}" type="datetimeFigureOut">
              <a:rPr lang="en-AU" smtClean="0"/>
              <a:t>9/11/2010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838DC-9F2C-4A98-9B3D-6FE3586099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58186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9/11/2010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6207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606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441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process enables produce to be transported efficiently, via the underground rail without the need for human supervision.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2849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261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4093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687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1F5E9-7F08-459A-9D75-7C7EA895BA55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A593-6AE4-45E0-8CC0-B477822F8E4E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D846-8D39-4DC2-BB6D-58005BE7C929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9CA0-27EA-4C79-A43B-DD27BEB60E95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1A3F-9104-4726-B36A-92EEB3A20494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6DD2B-BBFF-4D89-B2B6-10B62253614C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81E3-6A68-4512-952B-CA5B790B4C83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2E20-9902-426F-9A11-B79D3B7BB2B9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7444-3EB0-4EB9-A8E1-F17C7B291813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3DBC-19A3-4763-8054-6AA91ACFAF68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88C8E-25AA-4168-8BA0-64C79665D978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A0166C-AC6D-4EC7-8923-A67C57CB1D01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73376"/>
            <a:ext cx="1800000" cy="54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SzPct val="100000"/>
        <a:buFont typeface="Wingdings" pitchFamily="2" charset="2"/>
        <a:buChar char="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P812%20Navigation_3.pptx#1. Renewable Energy Sources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P812%20Navigation_9.xls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25073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  <p:sp>
        <p:nvSpPr>
          <p:cNvPr id="5" name="Right Arrow 4"/>
          <p:cNvSpPr/>
          <p:nvPr/>
        </p:nvSpPr>
        <p:spPr>
          <a:xfrm>
            <a:off x="7380312" y="6021288"/>
            <a:ext cx="122413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hlinkClick r:id="rId7" action="ppaction://hlinkpres?slideindex=1&amp;slidetitle=Renewable Energy Sources"/>
              </a:rPr>
              <a:t>Details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221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Nature’s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  <p:grpSp>
        <p:nvGrpSpPr>
          <p:cNvPr id="26" name="Group 25"/>
          <p:cNvGrpSpPr/>
          <p:nvPr/>
        </p:nvGrpSpPr>
        <p:grpSpPr>
          <a:xfrm>
            <a:off x="1763768" y="4177113"/>
            <a:ext cx="5616464" cy="2220783"/>
            <a:chOff x="1331640" y="4177113"/>
            <a:chExt cx="5616464" cy="2220783"/>
          </a:xfrm>
        </p:grpSpPr>
        <p:sp>
          <p:nvSpPr>
            <p:cNvPr id="5" name="Rounded Rectangle 4"/>
            <p:cNvSpPr/>
            <p:nvPr/>
          </p:nvSpPr>
          <p:spPr>
            <a:xfrm>
              <a:off x="1331640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AU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375756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AU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463988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AU" sz="2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508104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</a:t>
              </a:r>
              <a:endParaRPr lang="en-AU" sz="2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419872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AU" sz="2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03768" y="4627113"/>
            <a:ext cx="3456465" cy="1320783"/>
            <a:chOff x="3203768" y="4627113"/>
            <a:chExt cx="3456465" cy="1320783"/>
          </a:xfrm>
        </p:grpSpPr>
        <p:cxnSp>
          <p:nvCxnSpPr>
            <p:cNvPr id="14" name="Straight Arrow Connector 13"/>
            <p:cNvCxnSpPr>
              <a:stCxn id="5" idx="3"/>
              <a:endCxn id="9" idx="1"/>
            </p:cNvCxnSpPr>
            <p:nvPr/>
          </p:nvCxnSpPr>
          <p:spPr>
            <a:xfrm>
              <a:off x="3203768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3"/>
              <a:endCxn id="8" idx="1"/>
            </p:cNvCxnSpPr>
            <p:nvPr/>
          </p:nvCxnSpPr>
          <p:spPr>
            <a:xfrm>
              <a:off x="5292000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2"/>
              <a:endCxn id="7" idx="3"/>
            </p:cNvCxnSpPr>
            <p:nvPr/>
          </p:nvCxnSpPr>
          <p:spPr>
            <a:xfrm rot="5400000">
              <a:off x="6062783" y="5350446"/>
              <a:ext cx="870783" cy="324116"/>
            </a:xfrm>
            <a:prstGeom prst="bentConnector2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1"/>
              <a:endCxn id="6" idx="3"/>
            </p:cNvCxnSpPr>
            <p:nvPr/>
          </p:nvCxnSpPr>
          <p:spPr>
            <a:xfrm flipH="1">
              <a:off x="4247884" y="5947896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3563888" y="63093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4" action="ppaction://hlinksldjump"/>
              </a:rPr>
              <a:t>Data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8157972"/>
              </p:ext>
            </p:extLst>
          </p:nvPr>
        </p:nvGraphicFramePr>
        <p:xfrm>
          <a:off x="871538" y="2674938"/>
          <a:ext cx="740886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3923928" y="602128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file"/>
              </a:rPr>
              <a:t>Details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2833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3633</TotalTime>
  <Words>172</Words>
  <Application>Microsoft Office PowerPoint</Application>
  <PresentationFormat>On-screen Show (4:3)</PresentationFormat>
  <Paragraphs>81</Paragraphs>
  <Slides>13</Slides>
  <Notes>10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</vt:lpstr>
      <vt:lpstr>Nature’s Solution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118</cp:revision>
  <cp:lastPrinted>2010-10-21T04:28:34Z</cp:lastPrinted>
  <dcterms:created xsi:type="dcterms:W3CDTF">2010-09-15T02:43:03Z</dcterms:created>
  <dcterms:modified xsi:type="dcterms:W3CDTF">2010-11-09T05:05:32Z</dcterms:modified>
</cp:coreProperties>
</file>