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479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33</cp:revision>
  <dcterms:created xsi:type="dcterms:W3CDTF">2008-04-17T05:37:31Z</dcterms:created>
  <dcterms:modified xsi:type="dcterms:W3CDTF">2010-10-27T02:34:18Z</dcterms:modified>
</cp:coreProperties>
</file>