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43817" autoAdjust="0"/>
    <p:restoredTop sz="86389" autoAdjust="0"/>
  </p:normalViewPr>
  <p:slideViewPr>
    <p:cSldViewPr>
      <p:cViewPr varScale="1">
        <p:scale>
          <a:sx n="55" d="100"/>
          <a:sy n="55" d="100"/>
        </p:scale>
        <p:origin x="-84" y="-33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36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94B1-9CF9-43E8-80A3-31356D6F6B01}" type="datetimeFigureOut">
              <a:rPr lang="en-AU" smtClean="0"/>
              <a:t>18/11/2010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83671-DE15-445F-9C60-C9BC1C5899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159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BC160-BED8-485A-99B8-C5C6631582FB}" type="datetime1">
              <a:rPr lang="en-US" smtClean="0"/>
              <a:t>11/18/2010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491DF-B2BC-4931-B07D-F052F463B1A0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7638-6895-4468-849C-D7201CAA6439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A955-0ECE-4249-889F-DFEC9EA0D5F1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C01-DD6E-4816-A9A6-FC3169EDF0AB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F01C-E56F-4B6D-AABD-BFB682172D1C}" type="datetime1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FA6C-90C0-4FE7-8314-2873E6475137}" type="datetime1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6D72-D316-4F3E-BDB2-8004B0165108}" type="datetime1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643B-E86C-4A22-9DA0-1DA19C9448BB}" type="datetime1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07E4-F31E-443E-B5A1-E9FE3648D3F5}" type="datetime1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C277-EBE7-4663-A276-70CE347CCDCE}" type="datetime1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772CBC7-280C-495B-9121-3D925358A89F}" type="datetime1">
              <a:rPr lang="en-US" smtClean="0"/>
              <a:t>11/18/2010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Project Update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by:</a:t>
            </a:r>
          </a:p>
          <a:p>
            <a:r>
              <a:rPr lang="en-AU" dirty="0" smtClean="0"/>
              <a:t>Presentation Date: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Project 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3196952"/>
          </a:xfrm>
        </p:spPr>
        <p:txBody>
          <a:bodyPr/>
          <a:lstStyle/>
          <a:p>
            <a:r>
              <a:rPr lang="en-AU" dirty="0" smtClean="0"/>
              <a:t>Describe what the project is about</a:t>
            </a:r>
          </a:p>
          <a:p>
            <a:r>
              <a:rPr lang="en-AU" dirty="0" smtClean="0"/>
              <a:t>Describe the project goals</a:t>
            </a:r>
          </a:p>
          <a:p>
            <a:r>
              <a:rPr lang="en-AU" dirty="0" smtClean="0"/>
              <a:t>Describe the project scope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1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Status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2980928"/>
          </a:xfrm>
        </p:spPr>
        <p:txBody>
          <a:bodyPr/>
          <a:lstStyle/>
          <a:p>
            <a:r>
              <a:rPr lang="en-AU" dirty="0" smtClean="0"/>
              <a:t>Describe the tasks that have been completed</a:t>
            </a:r>
          </a:p>
          <a:p>
            <a:r>
              <a:rPr lang="en-AU" dirty="0" smtClean="0"/>
              <a:t>Describe the issues that have arisen</a:t>
            </a:r>
          </a:p>
          <a:p>
            <a:r>
              <a:rPr lang="en-AU" dirty="0" smtClean="0"/>
              <a:t>Describe how those issues </a:t>
            </a:r>
            <a:r>
              <a:rPr lang="en-AU" dirty="0" smtClean="0"/>
              <a:t>were </a:t>
            </a:r>
            <a:r>
              <a:rPr lang="en-AU" dirty="0" smtClean="0"/>
              <a:t>resolved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1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Issues And Resolutions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2836912"/>
          </a:xfrm>
        </p:spPr>
        <p:txBody>
          <a:bodyPr/>
          <a:lstStyle/>
          <a:p>
            <a:r>
              <a:rPr lang="en-AU" dirty="0" smtClean="0"/>
              <a:t>Describe the issue</a:t>
            </a:r>
          </a:p>
          <a:p>
            <a:r>
              <a:rPr lang="en-AU" dirty="0" smtClean="0"/>
              <a:t>Describe how the issue was resolved</a:t>
            </a:r>
          </a:p>
          <a:p>
            <a:r>
              <a:rPr lang="en-AU" dirty="0" smtClean="0"/>
              <a:t>Describe how the issue impacted on time, cost and resources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9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Looking Ahead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196952"/>
          </a:xfrm>
        </p:spPr>
        <p:txBody>
          <a:bodyPr/>
          <a:lstStyle/>
          <a:p>
            <a:r>
              <a:rPr lang="en-AU" dirty="0" smtClean="0"/>
              <a:t>Discuss the next milestone</a:t>
            </a:r>
          </a:p>
          <a:p>
            <a:r>
              <a:rPr lang="en-AU" dirty="0" smtClean="0"/>
              <a:t>Discuss the expected outcomes</a:t>
            </a:r>
          </a:p>
          <a:p>
            <a:r>
              <a:rPr lang="en-AU" dirty="0" smtClean="0"/>
              <a:t>Discuss known risks and issues</a:t>
            </a:r>
          </a:p>
          <a:p>
            <a:r>
              <a:rPr lang="en-AU" dirty="0" smtClean="0"/>
              <a:t>Discuss the next steps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8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225</TotalTime>
  <Words>92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Executive</vt:lpstr>
      <vt:lpstr>Project Update</vt:lpstr>
      <vt:lpstr>Project Overview</vt:lpstr>
      <vt:lpstr>Current Status</vt:lpstr>
      <vt:lpstr>Issues And Resolutions</vt:lpstr>
      <vt:lpstr>Looking Ahead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Ford</dc:creator>
  <cp:lastModifiedBy>Natalie Ford</cp:lastModifiedBy>
  <cp:revision>10</cp:revision>
  <dcterms:created xsi:type="dcterms:W3CDTF">2010-11-10T23:27:13Z</dcterms:created>
  <dcterms:modified xsi:type="dcterms:W3CDTF">2010-11-18T00:43:36Z</dcterms:modified>
</cp:coreProperties>
</file>