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B8CDF7C-EB49-490A-9758-5473FAB9D3E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AU"/>
        </a:p>
      </dgm:t>
    </dgm:pt>
    <dgm:pt modelId="{0032D419-8E98-4889-96F2-4D89453FB3B2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AU" dirty="0"/>
        </a:p>
      </dgm:t>
    </dgm:pt>
    <dgm:pt modelId="{12200B42-632F-4DD5-AFBC-02BB84CDBADC}" type="parTrans" cxnId="{D0C962AA-2C3B-497D-87F6-C1CB3ADC2AF2}">
      <dgm:prSet/>
      <dgm:spPr/>
      <dgm:t>
        <a:bodyPr/>
        <a:lstStyle/>
        <a:p>
          <a:endParaRPr lang="en-AU"/>
        </a:p>
      </dgm:t>
    </dgm:pt>
    <dgm:pt modelId="{93555FBD-8180-4F49-89EA-05287716141F}" type="sibTrans" cxnId="{D0C962AA-2C3B-497D-87F6-C1CB3ADC2AF2}">
      <dgm:prSet/>
      <dgm:spPr/>
      <dgm:t>
        <a:bodyPr/>
        <a:lstStyle/>
        <a:p>
          <a:endParaRPr lang="en-AU"/>
        </a:p>
      </dgm:t>
    </dgm:pt>
    <dgm:pt modelId="{A33E1575-9C5A-46A4-A66E-B750B7747EC6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AU" dirty="0"/>
        </a:p>
      </dgm:t>
    </dgm:pt>
    <dgm:pt modelId="{946F502B-4566-4B24-8717-30E51F1E96B1}" type="parTrans" cxnId="{2231C5EA-34B5-4A64-83B8-A2CFB94E9FCB}">
      <dgm:prSet/>
      <dgm:spPr/>
      <dgm:t>
        <a:bodyPr/>
        <a:lstStyle/>
        <a:p>
          <a:endParaRPr lang="en-AU"/>
        </a:p>
      </dgm:t>
    </dgm:pt>
    <dgm:pt modelId="{05EE5085-AD7A-4619-A18B-BF50E80DAD19}" type="sibTrans" cxnId="{2231C5EA-34B5-4A64-83B8-A2CFB94E9FCB}">
      <dgm:prSet/>
      <dgm:spPr/>
      <dgm:t>
        <a:bodyPr/>
        <a:lstStyle/>
        <a:p>
          <a:endParaRPr lang="en-AU"/>
        </a:p>
      </dgm:t>
    </dgm:pt>
    <dgm:pt modelId="{82A4AC5E-A62E-4BB7-ADAE-741727435CEA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AU" dirty="0"/>
        </a:p>
      </dgm:t>
    </dgm:pt>
    <dgm:pt modelId="{E15ED354-1A88-4F55-98C5-2AEFF7C708C1}" type="parTrans" cxnId="{2EA06A44-02D1-40DD-BA1B-E539258C86DF}">
      <dgm:prSet/>
      <dgm:spPr/>
      <dgm:t>
        <a:bodyPr/>
        <a:lstStyle/>
        <a:p>
          <a:endParaRPr lang="en-AU"/>
        </a:p>
      </dgm:t>
    </dgm:pt>
    <dgm:pt modelId="{DF67763D-2E92-4ECD-8B25-7B05C758C47B}" type="sibTrans" cxnId="{2EA06A44-02D1-40DD-BA1B-E539258C86DF}">
      <dgm:prSet/>
      <dgm:spPr/>
      <dgm:t>
        <a:bodyPr/>
        <a:lstStyle/>
        <a:p>
          <a:endParaRPr lang="en-AU"/>
        </a:p>
      </dgm:t>
    </dgm:pt>
    <dgm:pt modelId="{EBBC436E-FF7C-4C64-BC2E-001F2134871B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AU" dirty="0"/>
        </a:p>
      </dgm:t>
    </dgm:pt>
    <dgm:pt modelId="{17FC9536-0476-43AC-8427-2FBE0768375B}" type="parTrans" cxnId="{4F968A6E-A28E-4261-9EF6-36FE8031077D}">
      <dgm:prSet/>
      <dgm:spPr/>
      <dgm:t>
        <a:bodyPr/>
        <a:lstStyle/>
        <a:p>
          <a:endParaRPr lang="en-AU"/>
        </a:p>
      </dgm:t>
    </dgm:pt>
    <dgm:pt modelId="{F2EDC8E6-6F28-4E94-BE13-B1C4DEE2CA68}" type="sibTrans" cxnId="{4F968A6E-A28E-4261-9EF6-36FE8031077D}">
      <dgm:prSet/>
      <dgm:spPr/>
      <dgm:t>
        <a:bodyPr/>
        <a:lstStyle/>
        <a:p>
          <a:endParaRPr lang="en-AU"/>
        </a:p>
      </dgm:t>
    </dgm:pt>
    <dgm:pt modelId="{540F34F5-1956-467C-A8F7-BCEAA8230AEC}">
      <dgm:prSet phldrT="[Text]"/>
      <dgm:spPr/>
      <dgm:t>
        <a:bodyPr/>
        <a:lstStyle/>
        <a:p>
          <a:r>
            <a:rPr lang="en-AU" dirty="0" smtClean="0"/>
            <a:t>Marketing Director</a:t>
          </a:r>
          <a:endParaRPr lang="en-AU" dirty="0"/>
        </a:p>
      </dgm:t>
    </dgm:pt>
    <dgm:pt modelId="{6CEC8FAE-065C-405E-A7A3-546F629F7B84}" type="parTrans" cxnId="{66553BC0-3FBA-4E0A-983C-07A82EF2AEF3}">
      <dgm:prSet/>
      <dgm:spPr/>
      <dgm:t>
        <a:bodyPr/>
        <a:lstStyle/>
        <a:p>
          <a:endParaRPr lang="en-AU"/>
        </a:p>
      </dgm:t>
    </dgm:pt>
    <dgm:pt modelId="{8758BB77-F463-4257-B049-728DF2B4B188}" type="sibTrans" cxnId="{66553BC0-3FBA-4E0A-983C-07A82EF2AEF3}">
      <dgm:prSet/>
      <dgm:spPr/>
      <dgm:t>
        <a:bodyPr/>
        <a:lstStyle/>
        <a:p>
          <a:endParaRPr lang="en-AU"/>
        </a:p>
      </dgm:t>
    </dgm:pt>
    <dgm:pt modelId="{C7FC8B7F-FAA0-461F-909B-979C97851DDA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D9418E46-F6F5-4A80-B612-4B20F801FCA6}" type="parTrans" cxnId="{3BFB6B6B-F5AF-4941-B541-CD6B71FEAF49}">
      <dgm:prSet/>
      <dgm:spPr/>
      <dgm:t>
        <a:bodyPr/>
        <a:lstStyle/>
        <a:p>
          <a:endParaRPr lang="en-AU"/>
        </a:p>
      </dgm:t>
    </dgm:pt>
    <dgm:pt modelId="{DCD0B4DE-739D-499E-86FC-D4D2594A4A04}" type="sibTrans" cxnId="{3BFB6B6B-F5AF-4941-B541-CD6B71FEAF49}">
      <dgm:prSet/>
      <dgm:spPr/>
      <dgm:t>
        <a:bodyPr/>
        <a:lstStyle/>
        <a:p>
          <a:endParaRPr lang="en-AU"/>
        </a:p>
      </dgm:t>
    </dgm:pt>
    <dgm:pt modelId="{44D533D7-F701-48E4-A20A-9BF75E665923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3A14D451-5396-452D-8177-6F04297F4B6F}" type="parTrans" cxnId="{1C7FE9B7-9623-4AC6-AC31-4FC556F5E56A}">
      <dgm:prSet/>
      <dgm:spPr/>
      <dgm:t>
        <a:bodyPr/>
        <a:lstStyle/>
        <a:p>
          <a:endParaRPr lang="en-AU"/>
        </a:p>
      </dgm:t>
    </dgm:pt>
    <dgm:pt modelId="{C7245031-02E6-4FF6-A1C5-60AE32A6D16D}" type="sibTrans" cxnId="{1C7FE9B7-9623-4AC6-AC31-4FC556F5E56A}">
      <dgm:prSet/>
      <dgm:spPr/>
      <dgm:t>
        <a:bodyPr/>
        <a:lstStyle/>
        <a:p>
          <a:endParaRPr lang="en-AU"/>
        </a:p>
      </dgm:t>
    </dgm:pt>
    <dgm:pt modelId="{B0C7C8B8-45C6-41DA-A586-AE59E3D0518B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ADCDFBE3-16F1-4616-BC33-E229402DA55C}" type="parTrans" cxnId="{CDAF3039-2C06-46EE-AC4F-6F0494CCE044}">
      <dgm:prSet/>
      <dgm:spPr/>
      <dgm:t>
        <a:bodyPr/>
        <a:lstStyle/>
        <a:p>
          <a:endParaRPr lang="en-AU"/>
        </a:p>
      </dgm:t>
    </dgm:pt>
    <dgm:pt modelId="{C9F6A719-A653-4C36-8022-B03441D920CD}" type="sibTrans" cxnId="{CDAF3039-2C06-46EE-AC4F-6F0494CCE044}">
      <dgm:prSet/>
      <dgm:spPr/>
      <dgm:t>
        <a:bodyPr/>
        <a:lstStyle/>
        <a:p>
          <a:endParaRPr lang="en-AU"/>
        </a:p>
      </dgm:t>
    </dgm:pt>
    <dgm:pt modelId="{40060F72-CC21-4555-8AFA-220F2419D38B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AU" dirty="0"/>
        </a:p>
      </dgm:t>
    </dgm:pt>
    <dgm:pt modelId="{23D8AE30-4E1E-4D2F-ADE9-A1331BEFABB1}" type="parTrans" cxnId="{7572BE29-9F8A-4523-8C22-05062AD91E15}">
      <dgm:prSet/>
      <dgm:spPr/>
      <dgm:t>
        <a:bodyPr/>
        <a:lstStyle/>
        <a:p>
          <a:endParaRPr lang="en-AU"/>
        </a:p>
      </dgm:t>
    </dgm:pt>
    <dgm:pt modelId="{F4DA1F9E-E1F4-44D4-8340-46210527B002}" type="sibTrans" cxnId="{7572BE29-9F8A-4523-8C22-05062AD91E15}">
      <dgm:prSet/>
      <dgm:spPr/>
      <dgm:t>
        <a:bodyPr/>
        <a:lstStyle/>
        <a:p>
          <a:endParaRPr lang="en-AU"/>
        </a:p>
      </dgm:t>
    </dgm:pt>
    <dgm:pt modelId="{A000C1F7-2F6C-47A5-883D-D0AAB1E562AE}">
      <dgm:prSet/>
      <dgm:spPr/>
      <dgm:t>
        <a:bodyPr/>
        <a:lstStyle/>
        <a:p>
          <a:r>
            <a:rPr lang="en-AU" dirty="0" smtClean="0"/>
            <a:t>General Manager</a:t>
          </a:r>
          <a:endParaRPr lang="en-AU" dirty="0"/>
        </a:p>
      </dgm:t>
    </dgm:pt>
    <dgm:pt modelId="{8151DC68-2E50-44B2-B91A-116246FC9EA0}" type="parTrans" cxnId="{89855E7C-C9F2-45CF-A270-33B36759A80D}">
      <dgm:prSet/>
      <dgm:spPr/>
      <dgm:t>
        <a:bodyPr/>
        <a:lstStyle/>
        <a:p>
          <a:endParaRPr lang="en-AU"/>
        </a:p>
      </dgm:t>
    </dgm:pt>
    <dgm:pt modelId="{140AB37F-0DEB-4AEA-B8B9-25D0D7D22B92}" type="sibTrans" cxnId="{89855E7C-C9F2-45CF-A270-33B36759A80D}">
      <dgm:prSet/>
      <dgm:spPr/>
      <dgm:t>
        <a:bodyPr/>
        <a:lstStyle/>
        <a:p>
          <a:endParaRPr lang="en-AU"/>
        </a:p>
      </dgm:t>
    </dgm:pt>
    <dgm:pt modelId="{10560BB2-D9CA-4A5A-A6CF-71A49ABBA7AB}">
      <dgm:prSet/>
      <dgm:spPr/>
      <dgm:t>
        <a:bodyPr/>
        <a:lstStyle/>
        <a:p>
          <a:r>
            <a:rPr lang="en-AU" dirty="0" smtClean="0"/>
            <a:t>Sales Manager</a:t>
          </a:r>
          <a:endParaRPr lang="en-AU" dirty="0"/>
        </a:p>
      </dgm:t>
    </dgm:pt>
    <dgm:pt modelId="{4D50D672-8858-4A91-ACE7-8058DDA36810}" type="parTrans" cxnId="{2C0A08A9-FA61-498E-B051-7066EBEE2041}">
      <dgm:prSet/>
      <dgm:spPr/>
      <dgm:t>
        <a:bodyPr/>
        <a:lstStyle/>
        <a:p>
          <a:endParaRPr lang="en-AU"/>
        </a:p>
      </dgm:t>
    </dgm:pt>
    <dgm:pt modelId="{D1E242C3-655D-420A-A042-FB2B99BD43A4}" type="sibTrans" cxnId="{2C0A08A9-FA61-498E-B051-7066EBEE2041}">
      <dgm:prSet/>
      <dgm:spPr/>
      <dgm:t>
        <a:bodyPr/>
        <a:lstStyle/>
        <a:p>
          <a:endParaRPr lang="en-AU"/>
        </a:p>
      </dgm:t>
    </dgm:pt>
    <dgm:pt modelId="{EEBAA793-4126-4F93-9876-D7058F089822}">
      <dgm:prSet/>
      <dgm:spPr/>
      <dgm:t>
        <a:bodyPr/>
        <a:lstStyle/>
        <a:p>
          <a:r>
            <a:rPr lang="en-AU" dirty="0" smtClean="0"/>
            <a:t>Office Manager</a:t>
          </a:r>
          <a:endParaRPr lang="en-AU" dirty="0"/>
        </a:p>
      </dgm:t>
    </dgm:pt>
    <dgm:pt modelId="{210E0D8F-DAB6-4D19-AB46-0D859BF58FA3}" type="parTrans" cxnId="{7E917C3D-516D-4D69-9CC3-D9F6BC0DA20B}">
      <dgm:prSet/>
      <dgm:spPr/>
      <dgm:t>
        <a:bodyPr/>
        <a:lstStyle/>
        <a:p>
          <a:endParaRPr lang="en-AU"/>
        </a:p>
      </dgm:t>
    </dgm:pt>
    <dgm:pt modelId="{1C81594E-4C89-4584-9A7D-1F4DFA74ECC4}" type="sibTrans" cxnId="{7E917C3D-516D-4D69-9CC3-D9F6BC0DA20B}">
      <dgm:prSet/>
      <dgm:spPr/>
      <dgm:t>
        <a:bodyPr/>
        <a:lstStyle/>
        <a:p>
          <a:endParaRPr lang="en-AU"/>
        </a:p>
      </dgm:t>
    </dgm:pt>
    <dgm:pt modelId="{63D71B68-E3F4-469D-B01E-C5270FE28D53}" type="asst">
      <dgm:prSet/>
      <dgm:spPr/>
      <dgm:t>
        <a:bodyPr/>
        <a:lstStyle/>
        <a:p>
          <a:r>
            <a:rPr lang="en-AU" dirty="0" smtClean="0"/>
            <a:t>Executive Assistant</a:t>
          </a:r>
          <a:endParaRPr lang="en-AU" dirty="0"/>
        </a:p>
      </dgm:t>
    </dgm:pt>
    <dgm:pt modelId="{40DEF2AD-9D94-48D1-A95A-531C82A3BDCA}" type="parTrans" cxnId="{3970BA90-4B5A-420E-AEDE-163E66D6F822}">
      <dgm:prSet/>
      <dgm:spPr/>
      <dgm:t>
        <a:bodyPr/>
        <a:lstStyle/>
        <a:p>
          <a:endParaRPr lang="en-AU"/>
        </a:p>
      </dgm:t>
    </dgm:pt>
    <dgm:pt modelId="{282F17C2-D904-47D9-9DAB-B0AABD340963}" type="sibTrans" cxnId="{3970BA90-4B5A-420E-AEDE-163E66D6F822}">
      <dgm:prSet/>
      <dgm:spPr/>
      <dgm:t>
        <a:bodyPr/>
        <a:lstStyle/>
        <a:p>
          <a:endParaRPr lang="en-AU"/>
        </a:p>
      </dgm:t>
    </dgm:pt>
    <dgm:pt modelId="{5F54BD40-3FC1-4EE6-9542-EFDC179B68C2}" type="asst">
      <dgm:prSet/>
      <dgm:spPr/>
      <dgm:t>
        <a:bodyPr/>
        <a:lstStyle/>
        <a:p>
          <a:r>
            <a:rPr lang="en-AU" dirty="0" smtClean="0"/>
            <a:t>Customer Service Reps</a:t>
          </a:r>
          <a:endParaRPr lang="en-AU" dirty="0"/>
        </a:p>
      </dgm:t>
    </dgm:pt>
    <dgm:pt modelId="{EFE5D1E6-B398-4B31-AF4B-41C0A83E1352}" type="parTrans" cxnId="{86D2D483-DD0E-48A4-8C12-283B400A03F2}">
      <dgm:prSet/>
      <dgm:spPr/>
      <dgm:t>
        <a:bodyPr/>
        <a:lstStyle/>
        <a:p>
          <a:endParaRPr lang="en-AU"/>
        </a:p>
      </dgm:t>
    </dgm:pt>
    <dgm:pt modelId="{5DF964B4-9B8E-4D54-88BC-9910537959A3}" type="sibTrans" cxnId="{86D2D483-DD0E-48A4-8C12-283B400A03F2}">
      <dgm:prSet/>
      <dgm:spPr/>
      <dgm:t>
        <a:bodyPr/>
        <a:lstStyle/>
        <a:p>
          <a:endParaRPr lang="en-AU"/>
        </a:p>
      </dgm:t>
    </dgm:pt>
    <dgm:pt modelId="{E360C047-B16E-4936-88C4-80B707BEBB79}" type="pres">
      <dgm:prSet presAssocID="{7B8CDF7C-EB49-490A-9758-5473FAB9D3EE}" presName="hierChild1" presStyleCnt="0">
        <dgm:presLayoutVars>
          <dgm:orgChart val="1"/>
          <dgm:chPref val="1"/>
          <dgm:dir val="rev"/>
          <dgm:animOne val="branch"/>
          <dgm:animLvl val="lvl"/>
          <dgm:resizeHandles/>
        </dgm:presLayoutVars>
      </dgm:prSet>
      <dgm:spPr/>
      <dgm:t>
        <a:bodyPr/>
        <a:lstStyle/>
        <a:p>
          <a:endParaRPr lang="en-AU"/>
        </a:p>
      </dgm:t>
    </dgm:pt>
    <dgm:pt modelId="{829E4A11-E762-4998-B529-BC507D72E6E1}" type="pres">
      <dgm:prSet presAssocID="{40060F72-CC21-4555-8AFA-220F2419D38B}" presName="hierRoot1" presStyleCnt="0">
        <dgm:presLayoutVars>
          <dgm:hierBranch val="init"/>
        </dgm:presLayoutVars>
      </dgm:prSet>
      <dgm:spPr/>
    </dgm:pt>
    <dgm:pt modelId="{2A961A5B-EBB5-4576-9734-C036D0228542}" type="pres">
      <dgm:prSet presAssocID="{40060F72-CC21-4555-8AFA-220F2419D38B}" presName="rootComposite1" presStyleCnt="0"/>
      <dgm:spPr/>
    </dgm:pt>
    <dgm:pt modelId="{20008939-0159-410D-B8A2-6AE503FEB56B}" type="pres">
      <dgm:prSet presAssocID="{40060F72-CC21-4555-8AFA-220F2419D38B}" presName="rootText1" presStyleLbl="node0" presStyleIdx="0" presStyleCnt="1">
        <dgm:presLayoutVars>
          <dgm:chPref val="3"/>
        </dgm:presLayoutVars>
      </dgm:prSet>
      <dgm:spPr/>
    </dgm:pt>
    <dgm:pt modelId="{D52C7E37-48EC-45B7-8993-C34B06DA6E5B}" type="pres">
      <dgm:prSet presAssocID="{40060F72-CC21-4555-8AFA-220F2419D38B}" presName="rootConnector1" presStyleLbl="node1" presStyleIdx="0" presStyleCnt="0"/>
      <dgm:spPr/>
    </dgm:pt>
    <dgm:pt modelId="{13B882C6-147D-49AD-B904-652D9737ECF8}" type="pres">
      <dgm:prSet presAssocID="{40060F72-CC21-4555-8AFA-220F2419D38B}" presName="hierChild2" presStyleCnt="0"/>
      <dgm:spPr/>
    </dgm:pt>
    <dgm:pt modelId="{B9D1A504-CA4C-41CC-907F-F664F1378BD3}" type="pres">
      <dgm:prSet presAssocID="{12200B42-632F-4DD5-AFBC-02BB84CDBADC}" presName="Name37" presStyleLbl="parChTrans1D2" presStyleIdx="0" presStyleCnt="1"/>
      <dgm:spPr/>
      <dgm:t>
        <a:bodyPr/>
        <a:lstStyle/>
        <a:p>
          <a:endParaRPr lang="en-AU"/>
        </a:p>
      </dgm:t>
    </dgm:pt>
    <dgm:pt modelId="{3992854A-BA87-4E62-851A-45213353D54F}" type="pres">
      <dgm:prSet presAssocID="{0032D419-8E98-4889-96F2-4D89453FB3B2}" presName="hierRoot2" presStyleCnt="0">
        <dgm:presLayoutVars>
          <dgm:hierBranch val="init"/>
        </dgm:presLayoutVars>
      </dgm:prSet>
      <dgm:spPr/>
    </dgm:pt>
    <dgm:pt modelId="{626034F6-6B9D-44A8-B6DE-EC18F18B5265}" type="pres">
      <dgm:prSet presAssocID="{0032D419-8E98-4889-96F2-4D89453FB3B2}" presName="rootComposite" presStyleCnt="0"/>
      <dgm:spPr/>
    </dgm:pt>
    <dgm:pt modelId="{BBE39AF7-0535-4537-9944-43D96DB74825}" type="pres">
      <dgm:prSet presAssocID="{0032D419-8E98-4889-96F2-4D89453FB3B2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8115477C-AD45-4756-824A-EADF4EFE72B8}" type="pres">
      <dgm:prSet presAssocID="{0032D419-8E98-4889-96F2-4D89453FB3B2}" presName="rootConnector" presStyleLbl="node2" presStyleIdx="0" presStyleCnt="1"/>
      <dgm:spPr/>
      <dgm:t>
        <a:bodyPr/>
        <a:lstStyle/>
        <a:p>
          <a:endParaRPr lang="en-AU"/>
        </a:p>
      </dgm:t>
    </dgm:pt>
    <dgm:pt modelId="{EFBC139B-516C-4EB0-9365-D9FB2B9B23A8}" type="pres">
      <dgm:prSet presAssocID="{0032D419-8E98-4889-96F2-4D89453FB3B2}" presName="hierChild4" presStyleCnt="0"/>
      <dgm:spPr/>
    </dgm:pt>
    <dgm:pt modelId="{D40332B8-EB58-4ED3-9438-863FE96C3CC5}" type="pres">
      <dgm:prSet presAssocID="{8151DC68-2E50-44B2-B91A-116246FC9EA0}" presName="Name37" presStyleLbl="parChTrans1D3" presStyleIdx="0" presStyleCnt="5"/>
      <dgm:spPr/>
    </dgm:pt>
    <dgm:pt modelId="{574B10E3-79BF-4EB0-B9AF-34431B225787}" type="pres">
      <dgm:prSet presAssocID="{A000C1F7-2F6C-47A5-883D-D0AAB1E562AE}" presName="hierRoot2" presStyleCnt="0">
        <dgm:presLayoutVars>
          <dgm:hierBranch val="init"/>
        </dgm:presLayoutVars>
      </dgm:prSet>
      <dgm:spPr/>
    </dgm:pt>
    <dgm:pt modelId="{8A2400EF-D3DA-4F10-85D2-631E8AE366FE}" type="pres">
      <dgm:prSet presAssocID="{A000C1F7-2F6C-47A5-883D-D0AAB1E562AE}" presName="rootComposite" presStyleCnt="0"/>
      <dgm:spPr/>
    </dgm:pt>
    <dgm:pt modelId="{D14B523F-6162-4A9D-8793-A514E17471A2}" type="pres">
      <dgm:prSet presAssocID="{A000C1F7-2F6C-47A5-883D-D0AAB1E562AE}" presName="rootText" presStyleLbl="node3" presStyleIdx="0" presStyleCnt="3">
        <dgm:presLayoutVars>
          <dgm:chPref val="3"/>
        </dgm:presLayoutVars>
      </dgm:prSet>
      <dgm:spPr/>
    </dgm:pt>
    <dgm:pt modelId="{B4F6DC08-FFD9-4813-AEF0-2D09BE065BC3}" type="pres">
      <dgm:prSet presAssocID="{A000C1F7-2F6C-47A5-883D-D0AAB1E562AE}" presName="rootConnector" presStyleLbl="node3" presStyleIdx="0" presStyleCnt="3"/>
      <dgm:spPr/>
    </dgm:pt>
    <dgm:pt modelId="{13488F1C-310A-4A14-98C8-6E2642B4B088}" type="pres">
      <dgm:prSet presAssocID="{A000C1F7-2F6C-47A5-883D-D0AAB1E562AE}" presName="hierChild4" presStyleCnt="0"/>
      <dgm:spPr/>
    </dgm:pt>
    <dgm:pt modelId="{B27DCE4C-0E0A-4A62-856A-677E32C7E41D}" type="pres">
      <dgm:prSet presAssocID="{E15ED354-1A88-4F55-98C5-2AEFF7C708C1}" presName="Name37" presStyleLbl="parChTrans1D4" presStyleIdx="0" presStyleCnt="7"/>
      <dgm:spPr/>
      <dgm:t>
        <a:bodyPr/>
        <a:lstStyle/>
        <a:p>
          <a:endParaRPr lang="en-AU"/>
        </a:p>
      </dgm:t>
    </dgm:pt>
    <dgm:pt modelId="{FD836A1F-6BF0-4D39-8593-06CFFF72D464}" type="pres">
      <dgm:prSet presAssocID="{82A4AC5E-A62E-4BB7-ADAE-741727435CEA}" presName="hierRoot2" presStyleCnt="0">
        <dgm:presLayoutVars>
          <dgm:hierBranch val="init"/>
        </dgm:presLayoutVars>
      </dgm:prSet>
      <dgm:spPr/>
    </dgm:pt>
    <dgm:pt modelId="{1AF48BB7-336A-4A30-A18D-D004D36101E1}" type="pres">
      <dgm:prSet presAssocID="{82A4AC5E-A62E-4BB7-ADAE-741727435CEA}" presName="rootComposite" presStyleCnt="0"/>
      <dgm:spPr/>
    </dgm:pt>
    <dgm:pt modelId="{9F02F52F-6D7C-4ABB-BDB3-908718EEA570}" type="pres">
      <dgm:prSet presAssocID="{82A4AC5E-A62E-4BB7-ADAE-741727435CEA}" presName="rootText" presStyleLbl="node4" presStyleIdx="0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77C2B497-E040-4CF8-A029-7BA047677B5D}" type="pres">
      <dgm:prSet presAssocID="{82A4AC5E-A62E-4BB7-ADAE-741727435CEA}" presName="rootConnector" presStyleLbl="node4" presStyleIdx="0" presStyleCnt="6"/>
      <dgm:spPr/>
      <dgm:t>
        <a:bodyPr/>
        <a:lstStyle/>
        <a:p>
          <a:endParaRPr lang="en-AU"/>
        </a:p>
      </dgm:t>
    </dgm:pt>
    <dgm:pt modelId="{607D6534-4CFD-43BD-BFDA-64A54A2F2E63}" type="pres">
      <dgm:prSet presAssocID="{82A4AC5E-A62E-4BB7-ADAE-741727435CEA}" presName="hierChild4" presStyleCnt="0"/>
      <dgm:spPr/>
    </dgm:pt>
    <dgm:pt modelId="{A36AA751-818E-4D33-9283-234CEF4133E8}" type="pres">
      <dgm:prSet presAssocID="{82A4AC5E-A62E-4BB7-ADAE-741727435CEA}" presName="hierChild5" presStyleCnt="0"/>
      <dgm:spPr/>
    </dgm:pt>
    <dgm:pt modelId="{68720FB4-B1E8-4D02-8729-E4EAD574B961}" type="pres">
      <dgm:prSet presAssocID="{210E0D8F-DAB6-4D19-AB46-0D859BF58FA3}" presName="Name37" presStyleLbl="parChTrans1D4" presStyleIdx="1" presStyleCnt="7"/>
      <dgm:spPr/>
    </dgm:pt>
    <dgm:pt modelId="{51BC17C3-392D-4DAD-A847-5A92EBFB5165}" type="pres">
      <dgm:prSet presAssocID="{EEBAA793-4126-4F93-9876-D7058F089822}" presName="hierRoot2" presStyleCnt="0">
        <dgm:presLayoutVars>
          <dgm:hierBranch val="init"/>
        </dgm:presLayoutVars>
      </dgm:prSet>
      <dgm:spPr/>
    </dgm:pt>
    <dgm:pt modelId="{4D3DBA6A-DC77-4C7D-8CC9-B9B0DA135447}" type="pres">
      <dgm:prSet presAssocID="{EEBAA793-4126-4F93-9876-D7058F089822}" presName="rootComposite" presStyleCnt="0"/>
      <dgm:spPr/>
    </dgm:pt>
    <dgm:pt modelId="{259F37E5-5572-42FD-82D5-CF1AB03982F5}" type="pres">
      <dgm:prSet presAssocID="{EEBAA793-4126-4F93-9876-D7058F089822}" presName="rootText" presStyleLbl="node4" presStyleIdx="1" presStyleCnt="6">
        <dgm:presLayoutVars>
          <dgm:chPref val="3"/>
        </dgm:presLayoutVars>
      </dgm:prSet>
      <dgm:spPr/>
    </dgm:pt>
    <dgm:pt modelId="{543E1D2C-5BE1-45F5-8273-0B7EB853E1D5}" type="pres">
      <dgm:prSet presAssocID="{EEBAA793-4126-4F93-9876-D7058F089822}" presName="rootConnector" presStyleLbl="node4" presStyleIdx="1" presStyleCnt="6"/>
      <dgm:spPr/>
    </dgm:pt>
    <dgm:pt modelId="{9CB8A339-C077-458D-93FB-B5A537F73185}" type="pres">
      <dgm:prSet presAssocID="{EEBAA793-4126-4F93-9876-D7058F089822}" presName="hierChild4" presStyleCnt="0"/>
      <dgm:spPr/>
    </dgm:pt>
    <dgm:pt modelId="{0BC0EF42-9BC4-4E09-BB6B-5A9035247FB6}" type="pres">
      <dgm:prSet presAssocID="{EEBAA793-4126-4F93-9876-D7058F089822}" presName="hierChild5" presStyleCnt="0"/>
      <dgm:spPr/>
    </dgm:pt>
    <dgm:pt modelId="{FFB112F9-BDFB-4E22-A4AD-A154F3A79932}" type="pres">
      <dgm:prSet presAssocID="{A000C1F7-2F6C-47A5-883D-D0AAB1E562AE}" presName="hierChild5" presStyleCnt="0"/>
      <dgm:spPr/>
    </dgm:pt>
    <dgm:pt modelId="{FAE1A22B-94E2-44BC-9EB4-455784C1D1D6}" type="pres">
      <dgm:prSet presAssocID="{17FC9536-0476-43AC-8427-2FBE0768375B}" presName="Name37" presStyleLbl="parChTrans1D3" presStyleIdx="1" presStyleCnt="5"/>
      <dgm:spPr/>
      <dgm:t>
        <a:bodyPr/>
        <a:lstStyle/>
        <a:p>
          <a:endParaRPr lang="en-AU"/>
        </a:p>
      </dgm:t>
    </dgm:pt>
    <dgm:pt modelId="{32A8C87C-16AE-4872-9A5D-D9021F65A309}" type="pres">
      <dgm:prSet presAssocID="{EBBC436E-FF7C-4C64-BC2E-001F2134871B}" presName="hierRoot2" presStyleCnt="0">
        <dgm:presLayoutVars>
          <dgm:hierBranch val="init"/>
        </dgm:presLayoutVars>
      </dgm:prSet>
      <dgm:spPr/>
    </dgm:pt>
    <dgm:pt modelId="{3CE226C0-ADB1-4B56-81D3-D19FDF10F986}" type="pres">
      <dgm:prSet presAssocID="{EBBC436E-FF7C-4C64-BC2E-001F2134871B}" presName="rootComposite" presStyleCnt="0"/>
      <dgm:spPr/>
    </dgm:pt>
    <dgm:pt modelId="{660655EC-C016-4307-A7A3-41981E372F25}" type="pres">
      <dgm:prSet presAssocID="{EBBC436E-FF7C-4C64-BC2E-001F2134871B}" presName="rootText" presStyleLbl="node3" presStyleIdx="1" presStyleCnt="3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630570B-E177-4B95-A8FA-5AA5B270FB7A}" type="pres">
      <dgm:prSet presAssocID="{EBBC436E-FF7C-4C64-BC2E-001F2134871B}" presName="rootConnector" presStyleLbl="node3" presStyleIdx="1" presStyleCnt="3"/>
      <dgm:spPr/>
      <dgm:t>
        <a:bodyPr/>
        <a:lstStyle/>
        <a:p>
          <a:endParaRPr lang="en-AU"/>
        </a:p>
      </dgm:t>
    </dgm:pt>
    <dgm:pt modelId="{D7262B1B-C667-4ACC-B5FA-BCED5C8D01CB}" type="pres">
      <dgm:prSet presAssocID="{EBBC436E-FF7C-4C64-BC2E-001F2134871B}" presName="hierChild4" presStyleCnt="0"/>
      <dgm:spPr/>
    </dgm:pt>
    <dgm:pt modelId="{4D136C73-4CA2-40CC-A8F7-142AEFEDE79A}" type="pres">
      <dgm:prSet presAssocID="{3A14D451-5396-452D-8177-6F04297F4B6F}" presName="Name37" presStyleLbl="parChTrans1D4" presStyleIdx="2" presStyleCnt="7"/>
      <dgm:spPr/>
    </dgm:pt>
    <dgm:pt modelId="{329D2E45-827F-4C2D-92D3-EDAF38A30A50}" type="pres">
      <dgm:prSet presAssocID="{44D533D7-F701-48E4-A20A-9BF75E665923}" presName="hierRoot2" presStyleCnt="0">
        <dgm:presLayoutVars>
          <dgm:hierBranch val="init"/>
        </dgm:presLayoutVars>
      </dgm:prSet>
      <dgm:spPr/>
    </dgm:pt>
    <dgm:pt modelId="{EFF368EA-3DA1-4207-AEC0-E7EF02EAB465}" type="pres">
      <dgm:prSet presAssocID="{44D533D7-F701-48E4-A20A-9BF75E665923}" presName="rootComposite" presStyleCnt="0"/>
      <dgm:spPr/>
    </dgm:pt>
    <dgm:pt modelId="{BE531C54-0E9C-4D1A-8EDD-7E64052488C1}" type="pres">
      <dgm:prSet presAssocID="{44D533D7-F701-48E4-A20A-9BF75E665923}" presName="rootText" presStyleLbl="node4" presStyleIdx="2" presStyleCnt="6">
        <dgm:presLayoutVars>
          <dgm:chPref val="3"/>
        </dgm:presLayoutVars>
      </dgm:prSet>
      <dgm:spPr/>
    </dgm:pt>
    <dgm:pt modelId="{2AB732AB-8733-49B2-8D82-93FA407B0400}" type="pres">
      <dgm:prSet presAssocID="{44D533D7-F701-48E4-A20A-9BF75E665923}" presName="rootConnector" presStyleLbl="node4" presStyleIdx="2" presStyleCnt="6"/>
      <dgm:spPr/>
    </dgm:pt>
    <dgm:pt modelId="{4FCBB819-E8C3-4E0D-9644-6139B5078C40}" type="pres">
      <dgm:prSet presAssocID="{44D533D7-F701-48E4-A20A-9BF75E665923}" presName="hierChild4" presStyleCnt="0"/>
      <dgm:spPr/>
    </dgm:pt>
    <dgm:pt modelId="{04E78527-83A9-4C13-A1A4-0B7F48031722}" type="pres">
      <dgm:prSet presAssocID="{ADCDFBE3-16F1-4616-BC33-E229402DA55C}" presName="Name37" presStyleLbl="parChTrans1D4" presStyleIdx="3" presStyleCnt="7"/>
      <dgm:spPr/>
    </dgm:pt>
    <dgm:pt modelId="{658548BB-2D3C-4E5E-AC80-2F7103B041DA}" type="pres">
      <dgm:prSet presAssocID="{B0C7C8B8-45C6-41DA-A586-AE59E3D0518B}" presName="hierRoot2" presStyleCnt="0">
        <dgm:presLayoutVars>
          <dgm:hierBranch val="init"/>
        </dgm:presLayoutVars>
      </dgm:prSet>
      <dgm:spPr/>
    </dgm:pt>
    <dgm:pt modelId="{F59AB086-6D69-4503-B937-4C248C1577B9}" type="pres">
      <dgm:prSet presAssocID="{B0C7C8B8-45C6-41DA-A586-AE59E3D0518B}" presName="rootComposite" presStyleCnt="0"/>
      <dgm:spPr/>
    </dgm:pt>
    <dgm:pt modelId="{D4472405-9837-40F5-9891-1BBE5F65AE11}" type="pres">
      <dgm:prSet presAssocID="{B0C7C8B8-45C6-41DA-A586-AE59E3D0518B}" presName="rootText" presStyleLbl="node4" presStyleIdx="3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6DAF47D-4BB9-4A92-B076-70F92D739E37}" type="pres">
      <dgm:prSet presAssocID="{B0C7C8B8-45C6-41DA-A586-AE59E3D0518B}" presName="rootConnector" presStyleLbl="node4" presStyleIdx="3" presStyleCnt="6"/>
      <dgm:spPr/>
    </dgm:pt>
    <dgm:pt modelId="{DFA7A4DC-CFBC-4919-BF30-3614BF61125C}" type="pres">
      <dgm:prSet presAssocID="{B0C7C8B8-45C6-41DA-A586-AE59E3D0518B}" presName="hierChild4" presStyleCnt="0"/>
      <dgm:spPr/>
    </dgm:pt>
    <dgm:pt modelId="{D312FCC9-B63F-4D84-92A1-A0C0F1BBAB24}" type="pres">
      <dgm:prSet presAssocID="{B0C7C8B8-45C6-41DA-A586-AE59E3D0518B}" presName="hierChild5" presStyleCnt="0"/>
      <dgm:spPr/>
    </dgm:pt>
    <dgm:pt modelId="{8EFDF774-0DED-4C3C-99B8-508F23626179}" type="pres">
      <dgm:prSet presAssocID="{44D533D7-F701-48E4-A20A-9BF75E665923}" presName="hierChild5" presStyleCnt="0"/>
      <dgm:spPr/>
    </dgm:pt>
    <dgm:pt modelId="{44B7FC23-7AC2-48A9-B11E-394580065FD0}" type="pres">
      <dgm:prSet presAssocID="{EBBC436E-FF7C-4C64-BC2E-001F2134871B}" presName="hierChild5" presStyleCnt="0"/>
      <dgm:spPr/>
    </dgm:pt>
    <dgm:pt modelId="{876A5BA8-09AA-4DCE-9FC4-B6FF041D2575}" type="pres">
      <dgm:prSet presAssocID="{6CEC8FAE-065C-405E-A7A3-546F629F7B84}" presName="Name37" presStyleLbl="parChTrans1D3" presStyleIdx="2" presStyleCnt="5"/>
      <dgm:spPr/>
      <dgm:t>
        <a:bodyPr/>
        <a:lstStyle/>
        <a:p>
          <a:endParaRPr lang="en-AU"/>
        </a:p>
      </dgm:t>
    </dgm:pt>
    <dgm:pt modelId="{954B5B8E-BA7F-4862-934D-5A006910B4AC}" type="pres">
      <dgm:prSet presAssocID="{540F34F5-1956-467C-A8F7-BCEAA8230AEC}" presName="hierRoot2" presStyleCnt="0">
        <dgm:presLayoutVars>
          <dgm:hierBranch val="init"/>
        </dgm:presLayoutVars>
      </dgm:prSet>
      <dgm:spPr/>
    </dgm:pt>
    <dgm:pt modelId="{E0DE36EE-13B5-42AA-BD6D-36B16196102A}" type="pres">
      <dgm:prSet presAssocID="{540F34F5-1956-467C-A8F7-BCEAA8230AEC}" presName="rootComposite" presStyleCnt="0"/>
      <dgm:spPr/>
    </dgm:pt>
    <dgm:pt modelId="{3D349AC9-71E6-441E-9C9E-4F75ED154F73}" type="pres">
      <dgm:prSet presAssocID="{540F34F5-1956-467C-A8F7-BCEAA8230AEC}" presName="rootText" presStyleLbl="node3" presStyleIdx="2" presStyleCnt="3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5DCB7281-FE2D-44AF-8694-2C921E25D9EA}" type="pres">
      <dgm:prSet presAssocID="{540F34F5-1956-467C-A8F7-BCEAA8230AEC}" presName="rootConnector" presStyleLbl="node3" presStyleIdx="2" presStyleCnt="3"/>
      <dgm:spPr/>
      <dgm:t>
        <a:bodyPr/>
        <a:lstStyle/>
        <a:p>
          <a:endParaRPr lang="en-AU"/>
        </a:p>
      </dgm:t>
    </dgm:pt>
    <dgm:pt modelId="{863DF7C2-CE4C-4B45-AA6C-811BD1466906}" type="pres">
      <dgm:prSet presAssocID="{540F34F5-1956-467C-A8F7-BCEAA8230AEC}" presName="hierChild4" presStyleCnt="0"/>
      <dgm:spPr/>
    </dgm:pt>
    <dgm:pt modelId="{329C4C47-1CDF-422E-8811-9D763390C0F7}" type="pres">
      <dgm:prSet presAssocID="{4D50D672-8858-4A91-ACE7-8058DDA36810}" presName="Name37" presStyleLbl="parChTrans1D4" presStyleIdx="4" presStyleCnt="7"/>
      <dgm:spPr/>
    </dgm:pt>
    <dgm:pt modelId="{65E11243-EEA2-47C8-8963-0BAB685F68B9}" type="pres">
      <dgm:prSet presAssocID="{10560BB2-D9CA-4A5A-A6CF-71A49ABBA7AB}" presName="hierRoot2" presStyleCnt="0">
        <dgm:presLayoutVars>
          <dgm:hierBranch val="init"/>
        </dgm:presLayoutVars>
      </dgm:prSet>
      <dgm:spPr/>
    </dgm:pt>
    <dgm:pt modelId="{4BEAB0E8-3B75-4BB3-8DA6-9603DA035CED}" type="pres">
      <dgm:prSet presAssocID="{10560BB2-D9CA-4A5A-A6CF-71A49ABBA7AB}" presName="rootComposite" presStyleCnt="0"/>
      <dgm:spPr/>
    </dgm:pt>
    <dgm:pt modelId="{305B6D51-0A6F-44F5-9A84-FF3E8473F6F2}" type="pres">
      <dgm:prSet presAssocID="{10560BB2-D9CA-4A5A-A6CF-71A49ABBA7AB}" presName="rootText" presStyleLbl="node4" presStyleIdx="4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C4948B13-6EF2-4637-844D-854409B9EC8A}" type="pres">
      <dgm:prSet presAssocID="{10560BB2-D9CA-4A5A-A6CF-71A49ABBA7AB}" presName="rootConnector" presStyleLbl="node4" presStyleIdx="4" presStyleCnt="6"/>
      <dgm:spPr/>
    </dgm:pt>
    <dgm:pt modelId="{BFAC4E97-9B2B-42F7-BECB-D58D180E0705}" type="pres">
      <dgm:prSet presAssocID="{10560BB2-D9CA-4A5A-A6CF-71A49ABBA7AB}" presName="hierChild4" presStyleCnt="0"/>
      <dgm:spPr/>
    </dgm:pt>
    <dgm:pt modelId="{F3FBD672-62B9-4D55-8585-D0F3EEB4D719}" type="pres">
      <dgm:prSet presAssocID="{10560BB2-D9CA-4A5A-A6CF-71A49ABBA7AB}" presName="hierChild5" presStyleCnt="0"/>
      <dgm:spPr/>
    </dgm:pt>
    <dgm:pt modelId="{64416350-9D75-4678-B6C5-8FEFF78BB906}" type="pres">
      <dgm:prSet presAssocID="{D9418E46-F6F5-4A80-B612-4B20F801FCA6}" presName="Name37" presStyleLbl="parChTrans1D4" presStyleIdx="5" presStyleCnt="7"/>
      <dgm:spPr/>
    </dgm:pt>
    <dgm:pt modelId="{E03D75AF-9C1A-4E87-A476-A4B8BE131BC5}" type="pres">
      <dgm:prSet presAssocID="{C7FC8B7F-FAA0-461F-909B-979C97851DDA}" presName="hierRoot2" presStyleCnt="0">
        <dgm:presLayoutVars>
          <dgm:hierBranch val="init"/>
        </dgm:presLayoutVars>
      </dgm:prSet>
      <dgm:spPr/>
    </dgm:pt>
    <dgm:pt modelId="{C7E86E69-6472-4062-9542-EED112925483}" type="pres">
      <dgm:prSet presAssocID="{C7FC8B7F-FAA0-461F-909B-979C97851DDA}" presName="rootComposite" presStyleCnt="0"/>
      <dgm:spPr/>
    </dgm:pt>
    <dgm:pt modelId="{2856DF4F-BDAA-44F6-A241-4C1FB56E82B7}" type="pres">
      <dgm:prSet presAssocID="{C7FC8B7F-FAA0-461F-909B-979C97851DDA}" presName="rootText" presStyleLbl="node4" presStyleIdx="5" presStyleCnt="6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F36C4979-984A-4978-8BA0-17040BFCFCBB}" type="pres">
      <dgm:prSet presAssocID="{C7FC8B7F-FAA0-461F-909B-979C97851DDA}" presName="rootConnector" presStyleLbl="node4" presStyleIdx="5" presStyleCnt="6"/>
      <dgm:spPr/>
    </dgm:pt>
    <dgm:pt modelId="{8DA9EC63-6DA1-4305-90B0-9C65C30D2385}" type="pres">
      <dgm:prSet presAssocID="{C7FC8B7F-FAA0-461F-909B-979C97851DDA}" presName="hierChild4" presStyleCnt="0"/>
      <dgm:spPr/>
    </dgm:pt>
    <dgm:pt modelId="{3EAA3A31-46D1-4A65-8528-016A277A993E}" type="pres">
      <dgm:prSet presAssocID="{C7FC8B7F-FAA0-461F-909B-979C97851DDA}" presName="hierChild5" presStyleCnt="0"/>
      <dgm:spPr/>
    </dgm:pt>
    <dgm:pt modelId="{51F00363-7A04-4063-A6D9-037CC6B2AB1F}" type="pres">
      <dgm:prSet presAssocID="{540F34F5-1956-467C-A8F7-BCEAA8230AEC}" presName="hierChild5" presStyleCnt="0"/>
      <dgm:spPr/>
    </dgm:pt>
    <dgm:pt modelId="{6AEC80F1-02EC-4A3C-B6E4-50086F1FC9D9}" type="pres">
      <dgm:prSet presAssocID="{EFE5D1E6-B398-4B31-AF4B-41C0A83E1352}" presName="Name111" presStyleLbl="parChTrans1D4" presStyleIdx="6" presStyleCnt="7"/>
      <dgm:spPr/>
    </dgm:pt>
    <dgm:pt modelId="{84247E45-5B41-4227-A444-B1F7DEAE56EA}" type="pres">
      <dgm:prSet presAssocID="{5F54BD40-3FC1-4EE6-9542-EFDC179B68C2}" presName="hierRoot3" presStyleCnt="0">
        <dgm:presLayoutVars>
          <dgm:hierBranch val="init"/>
        </dgm:presLayoutVars>
      </dgm:prSet>
      <dgm:spPr/>
    </dgm:pt>
    <dgm:pt modelId="{74647226-ACAD-412B-94A6-CEC1021E4E25}" type="pres">
      <dgm:prSet presAssocID="{5F54BD40-3FC1-4EE6-9542-EFDC179B68C2}" presName="rootComposite3" presStyleCnt="0"/>
      <dgm:spPr/>
    </dgm:pt>
    <dgm:pt modelId="{42B255FE-6964-4219-9A8C-BA419F029B0E}" type="pres">
      <dgm:prSet presAssocID="{5F54BD40-3FC1-4EE6-9542-EFDC179B68C2}" presName="rootText3" presStyleLbl="asst3" presStyleIdx="0" presStyleCnt="1">
        <dgm:presLayoutVars>
          <dgm:chPref val="3"/>
        </dgm:presLayoutVars>
      </dgm:prSet>
      <dgm:spPr/>
    </dgm:pt>
    <dgm:pt modelId="{D774BFD4-0A71-41A7-9F5D-48F5207A9D3A}" type="pres">
      <dgm:prSet presAssocID="{5F54BD40-3FC1-4EE6-9542-EFDC179B68C2}" presName="rootConnector3" presStyleLbl="asst3" presStyleIdx="0" presStyleCnt="1"/>
      <dgm:spPr/>
    </dgm:pt>
    <dgm:pt modelId="{D871DC30-91FF-4FFD-8E22-CCFD43C2A2FC}" type="pres">
      <dgm:prSet presAssocID="{5F54BD40-3FC1-4EE6-9542-EFDC179B68C2}" presName="hierChild6" presStyleCnt="0"/>
      <dgm:spPr/>
    </dgm:pt>
    <dgm:pt modelId="{C35E3D32-5D18-4BE4-8A10-3E3A304071A6}" type="pres">
      <dgm:prSet presAssocID="{5F54BD40-3FC1-4EE6-9542-EFDC179B68C2}" presName="hierChild7" presStyleCnt="0"/>
      <dgm:spPr/>
    </dgm:pt>
    <dgm:pt modelId="{8CB86BF5-BD6F-4546-8543-68D603EEAA58}" type="pres">
      <dgm:prSet presAssocID="{0032D419-8E98-4889-96F2-4D89453FB3B2}" presName="hierChild5" presStyleCnt="0"/>
      <dgm:spPr/>
    </dgm:pt>
    <dgm:pt modelId="{009D3313-9E57-4716-A963-95DB0F5FF26E}" type="pres">
      <dgm:prSet presAssocID="{946F502B-4566-4B24-8717-30E51F1E96B1}" presName="Name111" presStyleLbl="parChTrans1D3" presStyleIdx="3" presStyleCnt="5"/>
      <dgm:spPr/>
      <dgm:t>
        <a:bodyPr/>
        <a:lstStyle/>
        <a:p>
          <a:endParaRPr lang="en-AU"/>
        </a:p>
      </dgm:t>
    </dgm:pt>
    <dgm:pt modelId="{BBED26F8-A61B-45A7-B3FC-0D2C7434CF50}" type="pres">
      <dgm:prSet presAssocID="{A33E1575-9C5A-46A4-A66E-B750B7747EC6}" presName="hierRoot3" presStyleCnt="0">
        <dgm:presLayoutVars>
          <dgm:hierBranch val="init"/>
        </dgm:presLayoutVars>
      </dgm:prSet>
      <dgm:spPr/>
    </dgm:pt>
    <dgm:pt modelId="{36C6C4CE-675C-420E-B09A-44E2C454BF36}" type="pres">
      <dgm:prSet presAssocID="{A33E1575-9C5A-46A4-A66E-B750B7747EC6}" presName="rootComposite3" presStyleCnt="0"/>
      <dgm:spPr/>
    </dgm:pt>
    <dgm:pt modelId="{D5C95CC8-AE5D-4B05-B609-591211C553AA}" type="pres">
      <dgm:prSet presAssocID="{A33E1575-9C5A-46A4-A66E-B750B7747EC6}" presName="rootText3" presStyleLbl="asst2" presStyleIdx="0" presStyleCnt="2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A8BC4160-0EEC-4279-B091-1CBE1E665708}" type="pres">
      <dgm:prSet presAssocID="{A33E1575-9C5A-46A4-A66E-B750B7747EC6}" presName="rootConnector3" presStyleLbl="asst2" presStyleIdx="0" presStyleCnt="2"/>
      <dgm:spPr/>
      <dgm:t>
        <a:bodyPr/>
        <a:lstStyle/>
        <a:p>
          <a:endParaRPr lang="en-AU"/>
        </a:p>
      </dgm:t>
    </dgm:pt>
    <dgm:pt modelId="{1D975E0E-7B6A-46DE-94FB-2B66E4A07A06}" type="pres">
      <dgm:prSet presAssocID="{A33E1575-9C5A-46A4-A66E-B750B7747EC6}" presName="hierChild6" presStyleCnt="0"/>
      <dgm:spPr/>
    </dgm:pt>
    <dgm:pt modelId="{C1C2524A-80FB-412B-883E-4C2E347BE477}" type="pres">
      <dgm:prSet presAssocID="{A33E1575-9C5A-46A4-A66E-B750B7747EC6}" presName="hierChild7" presStyleCnt="0"/>
      <dgm:spPr/>
    </dgm:pt>
    <dgm:pt modelId="{1AEFE2B4-0E78-49FC-B9ED-6DA297552719}" type="pres">
      <dgm:prSet presAssocID="{40DEF2AD-9D94-48D1-A95A-531C82A3BDCA}" presName="Name111" presStyleLbl="parChTrans1D3" presStyleIdx="4" presStyleCnt="5"/>
      <dgm:spPr/>
    </dgm:pt>
    <dgm:pt modelId="{9EEB5928-C204-4B51-95B4-5900F5ED431F}" type="pres">
      <dgm:prSet presAssocID="{63D71B68-E3F4-469D-B01E-C5270FE28D53}" presName="hierRoot3" presStyleCnt="0">
        <dgm:presLayoutVars>
          <dgm:hierBranch val="init"/>
        </dgm:presLayoutVars>
      </dgm:prSet>
      <dgm:spPr/>
    </dgm:pt>
    <dgm:pt modelId="{75812BF9-4EAC-41B9-BE82-4004D9E656AA}" type="pres">
      <dgm:prSet presAssocID="{63D71B68-E3F4-469D-B01E-C5270FE28D53}" presName="rootComposite3" presStyleCnt="0"/>
      <dgm:spPr/>
    </dgm:pt>
    <dgm:pt modelId="{831F5124-D7A6-46B5-8BE0-64951C1005DD}" type="pres">
      <dgm:prSet presAssocID="{63D71B68-E3F4-469D-B01E-C5270FE28D53}" presName="rootText3" presStyleLbl="asst2" presStyleIdx="1" presStyleCnt="2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273F029C-0103-4572-AA1B-D11D53BC2F42}" type="pres">
      <dgm:prSet presAssocID="{63D71B68-E3F4-469D-B01E-C5270FE28D53}" presName="rootConnector3" presStyleLbl="asst2" presStyleIdx="1" presStyleCnt="2"/>
      <dgm:spPr/>
    </dgm:pt>
    <dgm:pt modelId="{05256DAD-B2EE-493B-9AF2-25FA7288D543}" type="pres">
      <dgm:prSet presAssocID="{63D71B68-E3F4-469D-B01E-C5270FE28D53}" presName="hierChild6" presStyleCnt="0"/>
      <dgm:spPr/>
    </dgm:pt>
    <dgm:pt modelId="{88D855FC-CBC4-414D-BCC3-47E942C1FD6B}" type="pres">
      <dgm:prSet presAssocID="{63D71B68-E3F4-469D-B01E-C5270FE28D53}" presName="hierChild7" presStyleCnt="0"/>
      <dgm:spPr/>
    </dgm:pt>
    <dgm:pt modelId="{25912979-0A07-4A39-B4B6-D3C1871C0B28}" type="pres">
      <dgm:prSet presAssocID="{40060F72-CC21-4555-8AFA-220F2419D38B}" presName="hierChild3" presStyleCnt="0"/>
      <dgm:spPr/>
    </dgm:pt>
  </dgm:ptLst>
  <dgm:cxnLst>
    <dgm:cxn modelId="{54371035-EA46-4A34-A768-38271E9CD2D3}" type="presOf" srcId="{210E0D8F-DAB6-4D19-AB46-0D859BF58FA3}" destId="{68720FB4-B1E8-4D02-8729-E4EAD574B961}" srcOrd="0" destOrd="0" presId="urn:microsoft.com/office/officeart/2005/8/layout/orgChart1"/>
    <dgm:cxn modelId="{3BFB6B6B-F5AF-4941-B541-CD6B71FEAF49}" srcId="{540F34F5-1956-467C-A8F7-BCEAA8230AEC}" destId="{C7FC8B7F-FAA0-461F-909B-979C97851DDA}" srcOrd="2" destOrd="0" parTransId="{D9418E46-F6F5-4A80-B612-4B20F801FCA6}" sibTransId="{DCD0B4DE-739D-499E-86FC-D4D2594A4A04}"/>
    <dgm:cxn modelId="{560AAD70-5BA4-40A0-A9F5-FADEE07A0B36}" type="presOf" srcId="{540F34F5-1956-467C-A8F7-BCEAA8230AEC}" destId="{3D349AC9-71E6-441E-9C9E-4F75ED154F73}" srcOrd="0" destOrd="0" presId="urn:microsoft.com/office/officeart/2005/8/layout/orgChart1"/>
    <dgm:cxn modelId="{DD555140-ADE8-4FBE-886D-0DDA913B3083}" type="presOf" srcId="{EFE5D1E6-B398-4B31-AF4B-41C0A83E1352}" destId="{6AEC80F1-02EC-4A3C-B6E4-50086F1FC9D9}" srcOrd="0" destOrd="0" presId="urn:microsoft.com/office/officeart/2005/8/layout/orgChart1"/>
    <dgm:cxn modelId="{25503789-FFA7-4DC9-AC9B-7F68DF538C01}" type="presOf" srcId="{946F502B-4566-4B24-8717-30E51F1E96B1}" destId="{009D3313-9E57-4716-A963-95DB0F5FF26E}" srcOrd="0" destOrd="0" presId="urn:microsoft.com/office/officeart/2005/8/layout/orgChart1"/>
    <dgm:cxn modelId="{C9C4D929-9C18-478E-BF2F-4F9F6E9A0E23}" type="presOf" srcId="{8151DC68-2E50-44B2-B91A-116246FC9EA0}" destId="{D40332B8-EB58-4ED3-9438-863FE96C3CC5}" srcOrd="0" destOrd="0" presId="urn:microsoft.com/office/officeart/2005/8/layout/orgChart1"/>
    <dgm:cxn modelId="{DAFBF325-A689-4F6C-865F-A87B7C37166E}" type="presOf" srcId="{0032D419-8E98-4889-96F2-4D89453FB3B2}" destId="{BBE39AF7-0535-4537-9944-43D96DB74825}" srcOrd="0" destOrd="0" presId="urn:microsoft.com/office/officeart/2005/8/layout/orgChart1"/>
    <dgm:cxn modelId="{D53816C9-3C9F-424D-B068-503D55342C71}" type="presOf" srcId="{A000C1F7-2F6C-47A5-883D-D0AAB1E562AE}" destId="{B4F6DC08-FFD9-4813-AEF0-2D09BE065BC3}" srcOrd="1" destOrd="0" presId="urn:microsoft.com/office/officeart/2005/8/layout/orgChart1"/>
    <dgm:cxn modelId="{AF5AF593-428D-4587-BEE2-D07A16A1FC7E}" type="presOf" srcId="{10560BB2-D9CA-4A5A-A6CF-71A49ABBA7AB}" destId="{305B6D51-0A6F-44F5-9A84-FF3E8473F6F2}" srcOrd="0" destOrd="0" presId="urn:microsoft.com/office/officeart/2005/8/layout/orgChart1"/>
    <dgm:cxn modelId="{629B8660-EBEF-4833-B150-3A2745301247}" type="presOf" srcId="{82A4AC5E-A62E-4BB7-ADAE-741727435CEA}" destId="{77C2B497-E040-4CF8-A029-7BA047677B5D}" srcOrd="1" destOrd="0" presId="urn:microsoft.com/office/officeart/2005/8/layout/orgChart1"/>
    <dgm:cxn modelId="{5E261522-DF78-4593-ADD8-5B65768A0C76}" type="presOf" srcId="{12200B42-632F-4DD5-AFBC-02BB84CDBADC}" destId="{B9D1A504-CA4C-41CC-907F-F664F1378BD3}" srcOrd="0" destOrd="0" presId="urn:microsoft.com/office/officeart/2005/8/layout/orgChart1"/>
    <dgm:cxn modelId="{5CB856C5-FA10-43F5-9DB4-2BEDD7744EDC}" type="presOf" srcId="{C7FC8B7F-FAA0-461F-909B-979C97851DDA}" destId="{2856DF4F-BDAA-44F6-A241-4C1FB56E82B7}" srcOrd="0" destOrd="0" presId="urn:microsoft.com/office/officeart/2005/8/layout/orgChart1"/>
    <dgm:cxn modelId="{F52A850C-07CA-48CD-9622-BAC1FF3618E4}" type="presOf" srcId="{D9418E46-F6F5-4A80-B612-4B20F801FCA6}" destId="{64416350-9D75-4678-B6C5-8FEFF78BB906}" srcOrd="0" destOrd="0" presId="urn:microsoft.com/office/officeart/2005/8/layout/orgChart1"/>
    <dgm:cxn modelId="{CDAF3039-2C06-46EE-AC4F-6F0494CCE044}" srcId="{44D533D7-F701-48E4-A20A-9BF75E665923}" destId="{B0C7C8B8-45C6-41DA-A586-AE59E3D0518B}" srcOrd="0" destOrd="0" parTransId="{ADCDFBE3-16F1-4616-BC33-E229402DA55C}" sibTransId="{C9F6A719-A653-4C36-8022-B03441D920CD}"/>
    <dgm:cxn modelId="{1D5F7AB6-C00F-4D3E-BFC4-32F61BA58266}" type="presOf" srcId="{44D533D7-F701-48E4-A20A-9BF75E665923}" destId="{2AB732AB-8733-49B2-8D82-93FA407B0400}" srcOrd="1" destOrd="0" presId="urn:microsoft.com/office/officeart/2005/8/layout/orgChart1"/>
    <dgm:cxn modelId="{C459B6AF-189A-434F-A471-3C96BB668943}" type="presOf" srcId="{4D50D672-8858-4A91-ACE7-8058DDA36810}" destId="{329C4C47-1CDF-422E-8811-9D763390C0F7}" srcOrd="0" destOrd="0" presId="urn:microsoft.com/office/officeart/2005/8/layout/orgChart1"/>
    <dgm:cxn modelId="{66553BC0-3FBA-4E0A-983C-07A82EF2AEF3}" srcId="{0032D419-8E98-4889-96F2-4D89453FB3B2}" destId="{540F34F5-1956-467C-A8F7-BCEAA8230AEC}" srcOrd="3" destOrd="0" parTransId="{6CEC8FAE-065C-405E-A7A3-546F629F7B84}" sibTransId="{8758BB77-F463-4257-B049-728DF2B4B188}"/>
    <dgm:cxn modelId="{1FFA21B5-8ED7-4B61-90C9-29D0F7AB2C2D}" type="presOf" srcId="{63D71B68-E3F4-469D-B01E-C5270FE28D53}" destId="{831F5124-D7A6-46B5-8BE0-64951C1005DD}" srcOrd="0" destOrd="0" presId="urn:microsoft.com/office/officeart/2005/8/layout/orgChart1"/>
    <dgm:cxn modelId="{C87490DF-5D18-4FF1-A5BE-FF79E0D7BC75}" type="presOf" srcId="{B0C7C8B8-45C6-41DA-A586-AE59E3D0518B}" destId="{D4472405-9837-40F5-9891-1BBE5F65AE11}" srcOrd="0" destOrd="0" presId="urn:microsoft.com/office/officeart/2005/8/layout/orgChart1"/>
    <dgm:cxn modelId="{A15766B1-E3A9-46F0-9272-B65417B34CC7}" type="presOf" srcId="{5F54BD40-3FC1-4EE6-9542-EFDC179B68C2}" destId="{D774BFD4-0A71-41A7-9F5D-48F5207A9D3A}" srcOrd="1" destOrd="0" presId="urn:microsoft.com/office/officeart/2005/8/layout/orgChart1"/>
    <dgm:cxn modelId="{A0FD40D5-6B86-48DC-AEC2-E6E243DC885F}" type="presOf" srcId="{5F54BD40-3FC1-4EE6-9542-EFDC179B68C2}" destId="{42B255FE-6964-4219-9A8C-BA419F029B0E}" srcOrd="0" destOrd="0" presId="urn:microsoft.com/office/officeart/2005/8/layout/orgChart1"/>
    <dgm:cxn modelId="{F1DC83BE-FCA7-42BD-B29E-B8DD90BBE28E}" type="presOf" srcId="{E15ED354-1A88-4F55-98C5-2AEFF7C708C1}" destId="{B27DCE4C-0E0A-4A62-856A-677E32C7E41D}" srcOrd="0" destOrd="0" presId="urn:microsoft.com/office/officeart/2005/8/layout/orgChart1"/>
    <dgm:cxn modelId="{38CB868E-61A2-445B-8029-F547EBCFC531}" type="presOf" srcId="{A33E1575-9C5A-46A4-A66E-B750B7747EC6}" destId="{A8BC4160-0EEC-4279-B091-1CBE1E665708}" srcOrd="1" destOrd="0" presId="urn:microsoft.com/office/officeart/2005/8/layout/orgChart1"/>
    <dgm:cxn modelId="{2EA06A44-02D1-40DD-BA1B-E539258C86DF}" srcId="{A000C1F7-2F6C-47A5-883D-D0AAB1E562AE}" destId="{82A4AC5E-A62E-4BB7-ADAE-741727435CEA}" srcOrd="0" destOrd="0" parTransId="{E15ED354-1A88-4F55-98C5-2AEFF7C708C1}" sibTransId="{DF67763D-2E92-4ECD-8B25-7B05C758C47B}"/>
    <dgm:cxn modelId="{D615D137-CCC4-4FE9-B4DB-148A797C4A6D}" type="presOf" srcId="{6CEC8FAE-065C-405E-A7A3-546F629F7B84}" destId="{876A5BA8-09AA-4DCE-9FC4-B6FF041D2575}" srcOrd="0" destOrd="0" presId="urn:microsoft.com/office/officeart/2005/8/layout/orgChart1"/>
    <dgm:cxn modelId="{1F58FE4C-DB1A-40FA-B132-A6B522E963BD}" type="presOf" srcId="{63D71B68-E3F4-469D-B01E-C5270FE28D53}" destId="{273F029C-0103-4572-AA1B-D11D53BC2F42}" srcOrd="1" destOrd="0" presId="urn:microsoft.com/office/officeart/2005/8/layout/orgChart1"/>
    <dgm:cxn modelId="{A952AA0C-7612-433C-862D-6DE409A7796F}" type="presOf" srcId="{7B8CDF7C-EB49-490A-9758-5473FAB9D3EE}" destId="{E360C047-B16E-4936-88C4-80B707BEBB79}" srcOrd="0" destOrd="0" presId="urn:microsoft.com/office/officeart/2005/8/layout/orgChart1"/>
    <dgm:cxn modelId="{0E7C5D04-83C9-465F-AB74-441789E6B43E}" type="presOf" srcId="{B0C7C8B8-45C6-41DA-A586-AE59E3D0518B}" destId="{06DAF47D-4BB9-4A92-B076-70F92D739E37}" srcOrd="1" destOrd="0" presId="urn:microsoft.com/office/officeart/2005/8/layout/orgChart1"/>
    <dgm:cxn modelId="{A16C56AE-DED9-450D-B89A-85434A2EC197}" type="presOf" srcId="{EEBAA793-4126-4F93-9876-D7058F089822}" destId="{259F37E5-5572-42FD-82D5-CF1AB03982F5}" srcOrd="0" destOrd="0" presId="urn:microsoft.com/office/officeart/2005/8/layout/orgChart1"/>
    <dgm:cxn modelId="{41E02A66-8967-4E27-B108-BAF8510F8565}" type="presOf" srcId="{EBBC436E-FF7C-4C64-BC2E-001F2134871B}" destId="{660655EC-C016-4307-A7A3-41981E372F25}" srcOrd="0" destOrd="0" presId="urn:microsoft.com/office/officeart/2005/8/layout/orgChart1"/>
    <dgm:cxn modelId="{4F968A6E-A28E-4261-9EF6-36FE8031077D}" srcId="{0032D419-8E98-4889-96F2-4D89453FB3B2}" destId="{EBBC436E-FF7C-4C64-BC2E-001F2134871B}" srcOrd="2" destOrd="0" parTransId="{17FC9536-0476-43AC-8427-2FBE0768375B}" sibTransId="{F2EDC8E6-6F28-4E94-BE13-B1C4DEE2CA68}"/>
    <dgm:cxn modelId="{2C0A08A9-FA61-498E-B051-7066EBEE2041}" srcId="{540F34F5-1956-467C-A8F7-BCEAA8230AEC}" destId="{10560BB2-D9CA-4A5A-A6CF-71A49ABBA7AB}" srcOrd="0" destOrd="0" parTransId="{4D50D672-8858-4A91-ACE7-8058DDA36810}" sibTransId="{D1E242C3-655D-420A-A042-FB2B99BD43A4}"/>
    <dgm:cxn modelId="{AE5B0861-8D02-4FFA-B027-CB710BA42818}" type="presOf" srcId="{40DEF2AD-9D94-48D1-A95A-531C82A3BDCA}" destId="{1AEFE2B4-0E78-49FC-B9ED-6DA297552719}" srcOrd="0" destOrd="0" presId="urn:microsoft.com/office/officeart/2005/8/layout/orgChart1"/>
    <dgm:cxn modelId="{D0C962AA-2C3B-497D-87F6-C1CB3ADC2AF2}" srcId="{40060F72-CC21-4555-8AFA-220F2419D38B}" destId="{0032D419-8E98-4889-96F2-4D89453FB3B2}" srcOrd="0" destOrd="0" parTransId="{12200B42-632F-4DD5-AFBC-02BB84CDBADC}" sibTransId="{93555FBD-8180-4F49-89EA-05287716141F}"/>
    <dgm:cxn modelId="{1DAC5FF9-12F0-4282-831A-4F646C64E88E}" type="presOf" srcId="{40060F72-CC21-4555-8AFA-220F2419D38B}" destId="{20008939-0159-410D-B8A2-6AE503FEB56B}" srcOrd="0" destOrd="0" presId="urn:microsoft.com/office/officeart/2005/8/layout/orgChart1"/>
    <dgm:cxn modelId="{A937F09B-EE76-417C-A8A7-FB50EA64F5E7}" type="presOf" srcId="{C7FC8B7F-FAA0-461F-909B-979C97851DDA}" destId="{F36C4979-984A-4978-8BA0-17040BFCFCBB}" srcOrd="1" destOrd="0" presId="urn:microsoft.com/office/officeart/2005/8/layout/orgChart1"/>
    <dgm:cxn modelId="{23505957-9A81-4E0E-970A-EF132E0B5378}" type="presOf" srcId="{82A4AC5E-A62E-4BB7-ADAE-741727435CEA}" destId="{9F02F52F-6D7C-4ABB-BDB3-908718EEA570}" srcOrd="0" destOrd="0" presId="urn:microsoft.com/office/officeart/2005/8/layout/orgChart1"/>
    <dgm:cxn modelId="{9537D685-3EAB-4F72-9318-8458D78FAE57}" type="presOf" srcId="{3A14D451-5396-452D-8177-6F04297F4B6F}" destId="{4D136C73-4CA2-40CC-A8F7-142AEFEDE79A}" srcOrd="0" destOrd="0" presId="urn:microsoft.com/office/officeart/2005/8/layout/orgChart1"/>
    <dgm:cxn modelId="{732D8ACB-CB78-4415-8A9B-7CFED316FF87}" type="presOf" srcId="{540F34F5-1956-467C-A8F7-BCEAA8230AEC}" destId="{5DCB7281-FE2D-44AF-8694-2C921E25D9EA}" srcOrd="1" destOrd="0" presId="urn:microsoft.com/office/officeart/2005/8/layout/orgChart1"/>
    <dgm:cxn modelId="{E44075E2-F437-427A-889B-005E42FB0D8B}" type="presOf" srcId="{10560BB2-D9CA-4A5A-A6CF-71A49ABBA7AB}" destId="{C4948B13-6EF2-4637-844D-854409B9EC8A}" srcOrd="1" destOrd="0" presId="urn:microsoft.com/office/officeart/2005/8/layout/orgChart1"/>
    <dgm:cxn modelId="{9D4FB6D9-4923-420E-8147-8D9685A4084B}" type="presOf" srcId="{EBBC436E-FF7C-4C64-BC2E-001F2134871B}" destId="{0630570B-E177-4B95-A8FA-5AA5B270FB7A}" srcOrd="1" destOrd="0" presId="urn:microsoft.com/office/officeart/2005/8/layout/orgChart1"/>
    <dgm:cxn modelId="{11ED3242-2C11-483B-92CF-3F2A5B685829}" type="presOf" srcId="{A000C1F7-2F6C-47A5-883D-D0AAB1E562AE}" destId="{D14B523F-6162-4A9D-8793-A514E17471A2}" srcOrd="0" destOrd="0" presId="urn:microsoft.com/office/officeart/2005/8/layout/orgChart1"/>
    <dgm:cxn modelId="{D20D2676-A156-4904-965A-CD8F1841F2F3}" type="presOf" srcId="{ADCDFBE3-16F1-4616-BC33-E229402DA55C}" destId="{04E78527-83A9-4C13-A1A4-0B7F48031722}" srcOrd="0" destOrd="0" presId="urn:microsoft.com/office/officeart/2005/8/layout/orgChart1"/>
    <dgm:cxn modelId="{2231C5EA-34B5-4A64-83B8-A2CFB94E9FCB}" srcId="{0032D419-8E98-4889-96F2-4D89453FB3B2}" destId="{A33E1575-9C5A-46A4-A66E-B750B7747EC6}" srcOrd="0" destOrd="0" parTransId="{946F502B-4566-4B24-8717-30E51F1E96B1}" sibTransId="{05EE5085-AD7A-4619-A18B-BF50E80DAD19}"/>
    <dgm:cxn modelId="{DA38925D-ABBA-441D-B220-61B8EF1421DA}" type="presOf" srcId="{0032D419-8E98-4889-96F2-4D89453FB3B2}" destId="{8115477C-AD45-4756-824A-EADF4EFE72B8}" srcOrd="1" destOrd="0" presId="urn:microsoft.com/office/officeart/2005/8/layout/orgChart1"/>
    <dgm:cxn modelId="{F989A7EA-FB24-43B2-A87B-AF8C738B8919}" type="presOf" srcId="{EEBAA793-4126-4F93-9876-D7058F089822}" destId="{543E1D2C-5BE1-45F5-8273-0B7EB853E1D5}" srcOrd="1" destOrd="0" presId="urn:microsoft.com/office/officeart/2005/8/layout/orgChart1"/>
    <dgm:cxn modelId="{1C7FE9B7-9623-4AC6-AC31-4FC556F5E56A}" srcId="{EBBC436E-FF7C-4C64-BC2E-001F2134871B}" destId="{44D533D7-F701-48E4-A20A-9BF75E665923}" srcOrd="0" destOrd="0" parTransId="{3A14D451-5396-452D-8177-6F04297F4B6F}" sibTransId="{C7245031-02E6-4FF6-A1C5-60AE32A6D16D}"/>
    <dgm:cxn modelId="{3970BA90-4B5A-420E-AEDE-163E66D6F822}" srcId="{0032D419-8E98-4889-96F2-4D89453FB3B2}" destId="{63D71B68-E3F4-469D-B01E-C5270FE28D53}" srcOrd="4" destOrd="0" parTransId="{40DEF2AD-9D94-48D1-A95A-531C82A3BDCA}" sibTransId="{282F17C2-D904-47D9-9DAB-B0AABD340963}"/>
    <dgm:cxn modelId="{89855E7C-C9F2-45CF-A270-33B36759A80D}" srcId="{0032D419-8E98-4889-96F2-4D89453FB3B2}" destId="{A000C1F7-2F6C-47A5-883D-D0AAB1E562AE}" srcOrd="1" destOrd="0" parTransId="{8151DC68-2E50-44B2-B91A-116246FC9EA0}" sibTransId="{140AB37F-0DEB-4AEA-B8B9-25D0D7D22B92}"/>
    <dgm:cxn modelId="{7572BE29-9F8A-4523-8C22-05062AD91E15}" srcId="{7B8CDF7C-EB49-490A-9758-5473FAB9D3EE}" destId="{40060F72-CC21-4555-8AFA-220F2419D38B}" srcOrd="0" destOrd="0" parTransId="{23D8AE30-4E1E-4D2F-ADE9-A1331BEFABB1}" sibTransId="{F4DA1F9E-E1F4-44D4-8340-46210527B002}"/>
    <dgm:cxn modelId="{922E899F-3FD7-4EC6-A234-75E517901EC2}" type="presOf" srcId="{17FC9536-0476-43AC-8427-2FBE0768375B}" destId="{FAE1A22B-94E2-44BC-9EB4-455784C1D1D6}" srcOrd="0" destOrd="0" presId="urn:microsoft.com/office/officeart/2005/8/layout/orgChart1"/>
    <dgm:cxn modelId="{86D2D483-DD0E-48A4-8C12-283B400A03F2}" srcId="{540F34F5-1956-467C-A8F7-BCEAA8230AEC}" destId="{5F54BD40-3FC1-4EE6-9542-EFDC179B68C2}" srcOrd="1" destOrd="0" parTransId="{EFE5D1E6-B398-4B31-AF4B-41C0A83E1352}" sibTransId="{5DF964B4-9B8E-4D54-88BC-9910537959A3}"/>
    <dgm:cxn modelId="{7E917C3D-516D-4D69-9CC3-D9F6BC0DA20B}" srcId="{A000C1F7-2F6C-47A5-883D-D0AAB1E562AE}" destId="{EEBAA793-4126-4F93-9876-D7058F089822}" srcOrd="1" destOrd="0" parTransId="{210E0D8F-DAB6-4D19-AB46-0D859BF58FA3}" sibTransId="{1C81594E-4C89-4584-9A7D-1F4DFA74ECC4}"/>
    <dgm:cxn modelId="{FA86CC3E-910C-4FEC-9B4F-06842F4D23DC}" type="presOf" srcId="{40060F72-CC21-4555-8AFA-220F2419D38B}" destId="{D52C7E37-48EC-45B7-8993-C34B06DA6E5B}" srcOrd="1" destOrd="0" presId="urn:microsoft.com/office/officeart/2005/8/layout/orgChart1"/>
    <dgm:cxn modelId="{240BF733-CB70-4DCB-B57C-4C95A2ED16DF}" type="presOf" srcId="{A33E1575-9C5A-46A4-A66E-B750B7747EC6}" destId="{D5C95CC8-AE5D-4B05-B609-591211C553AA}" srcOrd="0" destOrd="0" presId="urn:microsoft.com/office/officeart/2005/8/layout/orgChart1"/>
    <dgm:cxn modelId="{3987A3CE-6625-4956-8E73-9079FF9080B8}" type="presOf" srcId="{44D533D7-F701-48E4-A20A-9BF75E665923}" destId="{BE531C54-0E9C-4D1A-8EDD-7E64052488C1}" srcOrd="0" destOrd="0" presId="urn:microsoft.com/office/officeart/2005/8/layout/orgChart1"/>
    <dgm:cxn modelId="{F39C715F-640A-43AE-B2D3-83E474662983}" type="presParOf" srcId="{E360C047-B16E-4936-88C4-80B707BEBB79}" destId="{829E4A11-E762-4998-B529-BC507D72E6E1}" srcOrd="0" destOrd="0" presId="urn:microsoft.com/office/officeart/2005/8/layout/orgChart1"/>
    <dgm:cxn modelId="{256A15C1-1548-48B3-80B7-25C2031035B0}" type="presParOf" srcId="{829E4A11-E762-4998-B529-BC507D72E6E1}" destId="{2A961A5B-EBB5-4576-9734-C036D0228542}" srcOrd="0" destOrd="0" presId="urn:microsoft.com/office/officeart/2005/8/layout/orgChart1"/>
    <dgm:cxn modelId="{DDA31495-BA68-41BB-BF83-3CD8A6616712}" type="presParOf" srcId="{2A961A5B-EBB5-4576-9734-C036D0228542}" destId="{20008939-0159-410D-B8A2-6AE503FEB56B}" srcOrd="0" destOrd="0" presId="urn:microsoft.com/office/officeart/2005/8/layout/orgChart1"/>
    <dgm:cxn modelId="{F0FAFB36-3352-4EAD-A325-F49F3D5DE3E3}" type="presParOf" srcId="{2A961A5B-EBB5-4576-9734-C036D0228542}" destId="{D52C7E37-48EC-45B7-8993-C34B06DA6E5B}" srcOrd="1" destOrd="0" presId="urn:microsoft.com/office/officeart/2005/8/layout/orgChart1"/>
    <dgm:cxn modelId="{7D87E007-5396-49DA-9CC9-707BE7AC1B64}" type="presParOf" srcId="{829E4A11-E762-4998-B529-BC507D72E6E1}" destId="{13B882C6-147D-49AD-B904-652D9737ECF8}" srcOrd="1" destOrd="0" presId="urn:microsoft.com/office/officeart/2005/8/layout/orgChart1"/>
    <dgm:cxn modelId="{00D0706F-296B-4D94-9A04-92E251111EAA}" type="presParOf" srcId="{13B882C6-147D-49AD-B904-652D9737ECF8}" destId="{B9D1A504-CA4C-41CC-907F-F664F1378BD3}" srcOrd="0" destOrd="0" presId="urn:microsoft.com/office/officeart/2005/8/layout/orgChart1"/>
    <dgm:cxn modelId="{7A9104CB-C3A7-4A36-BE1B-090DFE192F81}" type="presParOf" srcId="{13B882C6-147D-49AD-B904-652D9737ECF8}" destId="{3992854A-BA87-4E62-851A-45213353D54F}" srcOrd="1" destOrd="0" presId="urn:microsoft.com/office/officeart/2005/8/layout/orgChart1"/>
    <dgm:cxn modelId="{1F6DCEDB-BBDD-4761-A9E0-B6E9FA1D6002}" type="presParOf" srcId="{3992854A-BA87-4E62-851A-45213353D54F}" destId="{626034F6-6B9D-44A8-B6DE-EC18F18B5265}" srcOrd="0" destOrd="0" presId="urn:microsoft.com/office/officeart/2005/8/layout/orgChart1"/>
    <dgm:cxn modelId="{980297F5-B297-431F-8B70-37CED9061773}" type="presParOf" srcId="{626034F6-6B9D-44A8-B6DE-EC18F18B5265}" destId="{BBE39AF7-0535-4537-9944-43D96DB74825}" srcOrd="0" destOrd="0" presId="urn:microsoft.com/office/officeart/2005/8/layout/orgChart1"/>
    <dgm:cxn modelId="{F10258EE-5491-4F8E-B613-960D1D4AE78F}" type="presParOf" srcId="{626034F6-6B9D-44A8-B6DE-EC18F18B5265}" destId="{8115477C-AD45-4756-824A-EADF4EFE72B8}" srcOrd="1" destOrd="0" presId="urn:microsoft.com/office/officeart/2005/8/layout/orgChart1"/>
    <dgm:cxn modelId="{DB6627ED-AEA7-4280-988B-3BFB2C9BAF56}" type="presParOf" srcId="{3992854A-BA87-4E62-851A-45213353D54F}" destId="{EFBC139B-516C-4EB0-9365-D9FB2B9B23A8}" srcOrd="1" destOrd="0" presId="urn:microsoft.com/office/officeart/2005/8/layout/orgChart1"/>
    <dgm:cxn modelId="{4FE1FBB0-B9DB-4456-BEF0-F8840ECC1559}" type="presParOf" srcId="{EFBC139B-516C-4EB0-9365-D9FB2B9B23A8}" destId="{D40332B8-EB58-4ED3-9438-863FE96C3CC5}" srcOrd="0" destOrd="0" presId="urn:microsoft.com/office/officeart/2005/8/layout/orgChart1"/>
    <dgm:cxn modelId="{30A62863-3D49-4E4D-BC7F-855AA094C114}" type="presParOf" srcId="{EFBC139B-516C-4EB0-9365-D9FB2B9B23A8}" destId="{574B10E3-79BF-4EB0-B9AF-34431B225787}" srcOrd="1" destOrd="0" presId="urn:microsoft.com/office/officeart/2005/8/layout/orgChart1"/>
    <dgm:cxn modelId="{6F6C7806-0BD2-474B-8B2B-06BF24FD4271}" type="presParOf" srcId="{574B10E3-79BF-4EB0-B9AF-34431B225787}" destId="{8A2400EF-D3DA-4F10-85D2-631E8AE366FE}" srcOrd="0" destOrd="0" presId="urn:microsoft.com/office/officeart/2005/8/layout/orgChart1"/>
    <dgm:cxn modelId="{7510B728-AF25-469F-A73E-D4B88E1CC336}" type="presParOf" srcId="{8A2400EF-D3DA-4F10-85D2-631E8AE366FE}" destId="{D14B523F-6162-4A9D-8793-A514E17471A2}" srcOrd="0" destOrd="0" presId="urn:microsoft.com/office/officeart/2005/8/layout/orgChart1"/>
    <dgm:cxn modelId="{62FA8980-9396-4B58-AE3E-8D21FA83C142}" type="presParOf" srcId="{8A2400EF-D3DA-4F10-85D2-631E8AE366FE}" destId="{B4F6DC08-FFD9-4813-AEF0-2D09BE065BC3}" srcOrd="1" destOrd="0" presId="urn:microsoft.com/office/officeart/2005/8/layout/orgChart1"/>
    <dgm:cxn modelId="{D6364F48-CBF8-4D34-9684-283B922D57F2}" type="presParOf" srcId="{574B10E3-79BF-4EB0-B9AF-34431B225787}" destId="{13488F1C-310A-4A14-98C8-6E2642B4B088}" srcOrd="1" destOrd="0" presId="urn:microsoft.com/office/officeart/2005/8/layout/orgChart1"/>
    <dgm:cxn modelId="{D5C77C2C-E2BB-417E-86BF-541A2A743B0D}" type="presParOf" srcId="{13488F1C-310A-4A14-98C8-6E2642B4B088}" destId="{B27DCE4C-0E0A-4A62-856A-677E32C7E41D}" srcOrd="0" destOrd="0" presId="urn:microsoft.com/office/officeart/2005/8/layout/orgChart1"/>
    <dgm:cxn modelId="{E7E9D504-C441-4F33-8C9F-A61D46B0F10D}" type="presParOf" srcId="{13488F1C-310A-4A14-98C8-6E2642B4B088}" destId="{FD836A1F-6BF0-4D39-8593-06CFFF72D464}" srcOrd="1" destOrd="0" presId="urn:microsoft.com/office/officeart/2005/8/layout/orgChart1"/>
    <dgm:cxn modelId="{DDE38E73-6640-4B82-8040-870835E85F5A}" type="presParOf" srcId="{FD836A1F-6BF0-4D39-8593-06CFFF72D464}" destId="{1AF48BB7-336A-4A30-A18D-D004D36101E1}" srcOrd="0" destOrd="0" presId="urn:microsoft.com/office/officeart/2005/8/layout/orgChart1"/>
    <dgm:cxn modelId="{8D79A958-F06E-4162-B64A-2007854EB72B}" type="presParOf" srcId="{1AF48BB7-336A-4A30-A18D-D004D36101E1}" destId="{9F02F52F-6D7C-4ABB-BDB3-908718EEA570}" srcOrd="0" destOrd="0" presId="urn:microsoft.com/office/officeart/2005/8/layout/orgChart1"/>
    <dgm:cxn modelId="{D953C5E2-FE75-4D28-A531-C87E128A345C}" type="presParOf" srcId="{1AF48BB7-336A-4A30-A18D-D004D36101E1}" destId="{77C2B497-E040-4CF8-A029-7BA047677B5D}" srcOrd="1" destOrd="0" presId="urn:microsoft.com/office/officeart/2005/8/layout/orgChart1"/>
    <dgm:cxn modelId="{EB9F825E-2915-4F53-90FF-3DF4E3679E00}" type="presParOf" srcId="{FD836A1F-6BF0-4D39-8593-06CFFF72D464}" destId="{607D6534-4CFD-43BD-BFDA-64A54A2F2E63}" srcOrd="1" destOrd="0" presId="urn:microsoft.com/office/officeart/2005/8/layout/orgChart1"/>
    <dgm:cxn modelId="{4495900E-09B3-4B53-849F-996AE77F146D}" type="presParOf" srcId="{FD836A1F-6BF0-4D39-8593-06CFFF72D464}" destId="{A36AA751-818E-4D33-9283-234CEF4133E8}" srcOrd="2" destOrd="0" presId="urn:microsoft.com/office/officeart/2005/8/layout/orgChart1"/>
    <dgm:cxn modelId="{B9DDEC45-3694-4CDF-BDE9-EC7046D44F13}" type="presParOf" srcId="{13488F1C-310A-4A14-98C8-6E2642B4B088}" destId="{68720FB4-B1E8-4D02-8729-E4EAD574B961}" srcOrd="2" destOrd="0" presId="urn:microsoft.com/office/officeart/2005/8/layout/orgChart1"/>
    <dgm:cxn modelId="{37B22CFD-416D-4924-9F43-89B9F17A9091}" type="presParOf" srcId="{13488F1C-310A-4A14-98C8-6E2642B4B088}" destId="{51BC17C3-392D-4DAD-A847-5A92EBFB5165}" srcOrd="3" destOrd="0" presId="urn:microsoft.com/office/officeart/2005/8/layout/orgChart1"/>
    <dgm:cxn modelId="{D7E05C8E-CE04-43AB-86D6-F9CC6388453D}" type="presParOf" srcId="{51BC17C3-392D-4DAD-A847-5A92EBFB5165}" destId="{4D3DBA6A-DC77-4C7D-8CC9-B9B0DA135447}" srcOrd="0" destOrd="0" presId="urn:microsoft.com/office/officeart/2005/8/layout/orgChart1"/>
    <dgm:cxn modelId="{C215A327-9449-427B-B8BC-C0193E6AF9E4}" type="presParOf" srcId="{4D3DBA6A-DC77-4C7D-8CC9-B9B0DA135447}" destId="{259F37E5-5572-42FD-82D5-CF1AB03982F5}" srcOrd="0" destOrd="0" presId="urn:microsoft.com/office/officeart/2005/8/layout/orgChart1"/>
    <dgm:cxn modelId="{318A083F-939B-43E5-9CB4-8081CA368AE4}" type="presParOf" srcId="{4D3DBA6A-DC77-4C7D-8CC9-B9B0DA135447}" destId="{543E1D2C-5BE1-45F5-8273-0B7EB853E1D5}" srcOrd="1" destOrd="0" presId="urn:microsoft.com/office/officeart/2005/8/layout/orgChart1"/>
    <dgm:cxn modelId="{6FA93259-D4D7-4C10-B77F-E3BC4DB30A02}" type="presParOf" srcId="{51BC17C3-392D-4DAD-A847-5A92EBFB5165}" destId="{9CB8A339-C077-458D-93FB-B5A537F73185}" srcOrd="1" destOrd="0" presId="urn:microsoft.com/office/officeart/2005/8/layout/orgChart1"/>
    <dgm:cxn modelId="{3407266E-AC34-48F7-9B5D-8ECB9C1842C9}" type="presParOf" srcId="{51BC17C3-392D-4DAD-A847-5A92EBFB5165}" destId="{0BC0EF42-9BC4-4E09-BB6B-5A9035247FB6}" srcOrd="2" destOrd="0" presId="urn:microsoft.com/office/officeart/2005/8/layout/orgChart1"/>
    <dgm:cxn modelId="{3731B3A6-C92A-4444-AD37-A82260818477}" type="presParOf" srcId="{574B10E3-79BF-4EB0-B9AF-34431B225787}" destId="{FFB112F9-BDFB-4E22-A4AD-A154F3A79932}" srcOrd="2" destOrd="0" presId="urn:microsoft.com/office/officeart/2005/8/layout/orgChart1"/>
    <dgm:cxn modelId="{AEC385D8-972D-4429-B651-0311A3846402}" type="presParOf" srcId="{EFBC139B-516C-4EB0-9365-D9FB2B9B23A8}" destId="{FAE1A22B-94E2-44BC-9EB4-455784C1D1D6}" srcOrd="2" destOrd="0" presId="urn:microsoft.com/office/officeart/2005/8/layout/orgChart1"/>
    <dgm:cxn modelId="{30039978-D3E9-47C4-9FC5-44335A6AF5BD}" type="presParOf" srcId="{EFBC139B-516C-4EB0-9365-D9FB2B9B23A8}" destId="{32A8C87C-16AE-4872-9A5D-D9021F65A309}" srcOrd="3" destOrd="0" presId="urn:microsoft.com/office/officeart/2005/8/layout/orgChart1"/>
    <dgm:cxn modelId="{991383C4-A2A5-48F5-AE18-55BBEEDC44C1}" type="presParOf" srcId="{32A8C87C-16AE-4872-9A5D-D9021F65A309}" destId="{3CE226C0-ADB1-4B56-81D3-D19FDF10F986}" srcOrd="0" destOrd="0" presId="urn:microsoft.com/office/officeart/2005/8/layout/orgChart1"/>
    <dgm:cxn modelId="{0E65C260-9C42-4068-B64A-5C19CA739F2F}" type="presParOf" srcId="{3CE226C0-ADB1-4B56-81D3-D19FDF10F986}" destId="{660655EC-C016-4307-A7A3-41981E372F25}" srcOrd="0" destOrd="0" presId="urn:microsoft.com/office/officeart/2005/8/layout/orgChart1"/>
    <dgm:cxn modelId="{5FBCE6F8-0063-4154-96BE-70F55910D1B9}" type="presParOf" srcId="{3CE226C0-ADB1-4B56-81D3-D19FDF10F986}" destId="{0630570B-E177-4B95-A8FA-5AA5B270FB7A}" srcOrd="1" destOrd="0" presId="urn:microsoft.com/office/officeart/2005/8/layout/orgChart1"/>
    <dgm:cxn modelId="{E680DA27-DD92-4D59-9967-0D8C10EAB8F1}" type="presParOf" srcId="{32A8C87C-16AE-4872-9A5D-D9021F65A309}" destId="{D7262B1B-C667-4ACC-B5FA-BCED5C8D01CB}" srcOrd="1" destOrd="0" presId="urn:microsoft.com/office/officeart/2005/8/layout/orgChart1"/>
    <dgm:cxn modelId="{31F20F2F-2CDB-4007-A616-03AD6E49D357}" type="presParOf" srcId="{D7262B1B-C667-4ACC-B5FA-BCED5C8D01CB}" destId="{4D136C73-4CA2-40CC-A8F7-142AEFEDE79A}" srcOrd="0" destOrd="0" presId="urn:microsoft.com/office/officeart/2005/8/layout/orgChart1"/>
    <dgm:cxn modelId="{2F8C2A66-36F3-4E5B-AE5D-E24C2500DD76}" type="presParOf" srcId="{D7262B1B-C667-4ACC-B5FA-BCED5C8D01CB}" destId="{329D2E45-827F-4C2D-92D3-EDAF38A30A50}" srcOrd="1" destOrd="0" presId="urn:microsoft.com/office/officeart/2005/8/layout/orgChart1"/>
    <dgm:cxn modelId="{04F34070-F452-4BBC-85FC-36A63D8BF3B5}" type="presParOf" srcId="{329D2E45-827F-4C2D-92D3-EDAF38A30A50}" destId="{EFF368EA-3DA1-4207-AEC0-E7EF02EAB465}" srcOrd="0" destOrd="0" presId="urn:microsoft.com/office/officeart/2005/8/layout/orgChart1"/>
    <dgm:cxn modelId="{BA39BA58-D23A-4D6D-9741-88E1CD10F61E}" type="presParOf" srcId="{EFF368EA-3DA1-4207-AEC0-E7EF02EAB465}" destId="{BE531C54-0E9C-4D1A-8EDD-7E64052488C1}" srcOrd="0" destOrd="0" presId="urn:microsoft.com/office/officeart/2005/8/layout/orgChart1"/>
    <dgm:cxn modelId="{1287AC7F-E34A-46EB-91AD-0D8E67BF80F4}" type="presParOf" srcId="{EFF368EA-3DA1-4207-AEC0-E7EF02EAB465}" destId="{2AB732AB-8733-49B2-8D82-93FA407B0400}" srcOrd="1" destOrd="0" presId="urn:microsoft.com/office/officeart/2005/8/layout/orgChart1"/>
    <dgm:cxn modelId="{897E3729-C53C-4FD3-ADEF-1DB0A2E0C1BB}" type="presParOf" srcId="{329D2E45-827F-4C2D-92D3-EDAF38A30A50}" destId="{4FCBB819-E8C3-4E0D-9644-6139B5078C40}" srcOrd="1" destOrd="0" presId="urn:microsoft.com/office/officeart/2005/8/layout/orgChart1"/>
    <dgm:cxn modelId="{C82D5B0C-3413-43F4-9858-95177BF6B3A3}" type="presParOf" srcId="{4FCBB819-E8C3-4E0D-9644-6139B5078C40}" destId="{04E78527-83A9-4C13-A1A4-0B7F48031722}" srcOrd="0" destOrd="0" presId="urn:microsoft.com/office/officeart/2005/8/layout/orgChart1"/>
    <dgm:cxn modelId="{71F42E80-6991-4758-8453-933E2C238014}" type="presParOf" srcId="{4FCBB819-E8C3-4E0D-9644-6139B5078C40}" destId="{658548BB-2D3C-4E5E-AC80-2F7103B041DA}" srcOrd="1" destOrd="0" presId="urn:microsoft.com/office/officeart/2005/8/layout/orgChart1"/>
    <dgm:cxn modelId="{06A489ED-8C96-4334-8C30-3BCC46C430D8}" type="presParOf" srcId="{658548BB-2D3C-4E5E-AC80-2F7103B041DA}" destId="{F59AB086-6D69-4503-B937-4C248C1577B9}" srcOrd="0" destOrd="0" presId="urn:microsoft.com/office/officeart/2005/8/layout/orgChart1"/>
    <dgm:cxn modelId="{A0D4E876-5C60-4BDC-80C5-9A9D1891E9CC}" type="presParOf" srcId="{F59AB086-6D69-4503-B937-4C248C1577B9}" destId="{D4472405-9837-40F5-9891-1BBE5F65AE11}" srcOrd="0" destOrd="0" presId="urn:microsoft.com/office/officeart/2005/8/layout/orgChart1"/>
    <dgm:cxn modelId="{5E53AEAE-BD98-44BC-8F1C-77E448578681}" type="presParOf" srcId="{F59AB086-6D69-4503-B937-4C248C1577B9}" destId="{06DAF47D-4BB9-4A92-B076-70F92D739E37}" srcOrd="1" destOrd="0" presId="urn:microsoft.com/office/officeart/2005/8/layout/orgChart1"/>
    <dgm:cxn modelId="{79F7AED4-E3F5-4765-88B3-DC447C0D49A7}" type="presParOf" srcId="{658548BB-2D3C-4E5E-AC80-2F7103B041DA}" destId="{DFA7A4DC-CFBC-4919-BF30-3614BF61125C}" srcOrd="1" destOrd="0" presId="urn:microsoft.com/office/officeart/2005/8/layout/orgChart1"/>
    <dgm:cxn modelId="{D11A177E-9FFC-4C54-8394-B54E6022C9BB}" type="presParOf" srcId="{658548BB-2D3C-4E5E-AC80-2F7103B041DA}" destId="{D312FCC9-B63F-4D84-92A1-A0C0F1BBAB24}" srcOrd="2" destOrd="0" presId="urn:microsoft.com/office/officeart/2005/8/layout/orgChart1"/>
    <dgm:cxn modelId="{97BC058E-1102-4826-99B0-23D55E835A4F}" type="presParOf" srcId="{329D2E45-827F-4C2D-92D3-EDAF38A30A50}" destId="{8EFDF774-0DED-4C3C-99B8-508F23626179}" srcOrd="2" destOrd="0" presId="urn:microsoft.com/office/officeart/2005/8/layout/orgChart1"/>
    <dgm:cxn modelId="{0B9C190F-67C1-482E-95CC-BF11F1160783}" type="presParOf" srcId="{32A8C87C-16AE-4872-9A5D-D9021F65A309}" destId="{44B7FC23-7AC2-48A9-B11E-394580065FD0}" srcOrd="2" destOrd="0" presId="urn:microsoft.com/office/officeart/2005/8/layout/orgChart1"/>
    <dgm:cxn modelId="{B2EB56C3-954F-4037-A0F6-82A8E81D142F}" type="presParOf" srcId="{EFBC139B-516C-4EB0-9365-D9FB2B9B23A8}" destId="{876A5BA8-09AA-4DCE-9FC4-B6FF041D2575}" srcOrd="4" destOrd="0" presId="urn:microsoft.com/office/officeart/2005/8/layout/orgChart1"/>
    <dgm:cxn modelId="{A09A5715-0A7C-4B43-AD31-F17267035AAF}" type="presParOf" srcId="{EFBC139B-516C-4EB0-9365-D9FB2B9B23A8}" destId="{954B5B8E-BA7F-4862-934D-5A006910B4AC}" srcOrd="5" destOrd="0" presId="urn:microsoft.com/office/officeart/2005/8/layout/orgChart1"/>
    <dgm:cxn modelId="{093AF288-DB25-4F2E-B97B-019CF1A8B649}" type="presParOf" srcId="{954B5B8E-BA7F-4862-934D-5A006910B4AC}" destId="{E0DE36EE-13B5-42AA-BD6D-36B16196102A}" srcOrd="0" destOrd="0" presId="urn:microsoft.com/office/officeart/2005/8/layout/orgChart1"/>
    <dgm:cxn modelId="{431B4185-AE24-4ED9-9133-56DAC6D4D020}" type="presParOf" srcId="{E0DE36EE-13B5-42AA-BD6D-36B16196102A}" destId="{3D349AC9-71E6-441E-9C9E-4F75ED154F73}" srcOrd="0" destOrd="0" presId="urn:microsoft.com/office/officeart/2005/8/layout/orgChart1"/>
    <dgm:cxn modelId="{809F3061-F975-45DF-8330-6C460BDDB2E6}" type="presParOf" srcId="{E0DE36EE-13B5-42AA-BD6D-36B16196102A}" destId="{5DCB7281-FE2D-44AF-8694-2C921E25D9EA}" srcOrd="1" destOrd="0" presId="urn:microsoft.com/office/officeart/2005/8/layout/orgChart1"/>
    <dgm:cxn modelId="{AEF969A0-B89F-4D97-BB17-6C1202030A58}" type="presParOf" srcId="{954B5B8E-BA7F-4862-934D-5A006910B4AC}" destId="{863DF7C2-CE4C-4B45-AA6C-811BD1466906}" srcOrd="1" destOrd="0" presId="urn:microsoft.com/office/officeart/2005/8/layout/orgChart1"/>
    <dgm:cxn modelId="{D6C8C8FC-0A78-476F-BF6A-E734A41C3468}" type="presParOf" srcId="{863DF7C2-CE4C-4B45-AA6C-811BD1466906}" destId="{329C4C47-1CDF-422E-8811-9D763390C0F7}" srcOrd="0" destOrd="0" presId="urn:microsoft.com/office/officeart/2005/8/layout/orgChart1"/>
    <dgm:cxn modelId="{DBDD57D8-2984-467C-B7BA-7F0B91CC5641}" type="presParOf" srcId="{863DF7C2-CE4C-4B45-AA6C-811BD1466906}" destId="{65E11243-EEA2-47C8-8963-0BAB685F68B9}" srcOrd="1" destOrd="0" presId="urn:microsoft.com/office/officeart/2005/8/layout/orgChart1"/>
    <dgm:cxn modelId="{9027E2F9-CF74-42E7-9E2D-8ACF8E22D649}" type="presParOf" srcId="{65E11243-EEA2-47C8-8963-0BAB685F68B9}" destId="{4BEAB0E8-3B75-4BB3-8DA6-9603DA035CED}" srcOrd="0" destOrd="0" presId="urn:microsoft.com/office/officeart/2005/8/layout/orgChart1"/>
    <dgm:cxn modelId="{DB715FF0-9B34-4BB4-84BD-6C0474DD9180}" type="presParOf" srcId="{4BEAB0E8-3B75-4BB3-8DA6-9603DA035CED}" destId="{305B6D51-0A6F-44F5-9A84-FF3E8473F6F2}" srcOrd="0" destOrd="0" presId="urn:microsoft.com/office/officeart/2005/8/layout/orgChart1"/>
    <dgm:cxn modelId="{1DAE4A02-0FD3-45A4-B4AD-58410F8EDE21}" type="presParOf" srcId="{4BEAB0E8-3B75-4BB3-8DA6-9603DA035CED}" destId="{C4948B13-6EF2-4637-844D-854409B9EC8A}" srcOrd="1" destOrd="0" presId="urn:microsoft.com/office/officeart/2005/8/layout/orgChart1"/>
    <dgm:cxn modelId="{7FBFB57C-CA6A-4F09-9E0B-3A36AE676811}" type="presParOf" srcId="{65E11243-EEA2-47C8-8963-0BAB685F68B9}" destId="{BFAC4E97-9B2B-42F7-BECB-D58D180E0705}" srcOrd="1" destOrd="0" presId="urn:microsoft.com/office/officeart/2005/8/layout/orgChart1"/>
    <dgm:cxn modelId="{7DD11247-A0E8-4AC7-934C-4B06B2167CAE}" type="presParOf" srcId="{65E11243-EEA2-47C8-8963-0BAB685F68B9}" destId="{F3FBD672-62B9-4D55-8585-D0F3EEB4D719}" srcOrd="2" destOrd="0" presId="urn:microsoft.com/office/officeart/2005/8/layout/orgChart1"/>
    <dgm:cxn modelId="{64D37FEB-CCCB-47FF-820D-B7EB25C76883}" type="presParOf" srcId="{863DF7C2-CE4C-4B45-AA6C-811BD1466906}" destId="{64416350-9D75-4678-B6C5-8FEFF78BB906}" srcOrd="2" destOrd="0" presId="urn:microsoft.com/office/officeart/2005/8/layout/orgChart1"/>
    <dgm:cxn modelId="{4268C41A-18F0-46EA-9B25-525D6ACEE3C9}" type="presParOf" srcId="{863DF7C2-CE4C-4B45-AA6C-811BD1466906}" destId="{E03D75AF-9C1A-4E87-A476-A4B8BE131BC5}" srcOrd="3" destOrd="0" presId="urn:microsoft.com/office/officeart/2005/8/layout/orgChart1"/>
    <dgm:cxn modelId="{66896135-BC7C-4E91-B004-34BF073F6250}" type="presParOf" srcId="{E03D75AF-9C1A-4E87-A476-A4B8BE131BC5}" destId="{C7E86E69-6472-4062-9542-EED112925483}" srcOrd="0" destOrd="0" presId="urn:microsoft.com/office/officeart/2005/8/layout/orgChart1"/>
    <dgm:cxn modelId="{0394F03F-5B2B-4614-9678-B8CC6AE001E3}" type="presParOf" srcId="{C7E86E69-6472-4062-9542-EED112925483}" destId="{2856DF4F-BDAA-44F6-A241-4C1FB56E82B7}" srcOrd="0" destOrd="0" presId="urn:microsoft.com/office/officeart/2005/8/layout/orgChart1"/>
    <dgm:cxn modelId="{38DA4A02-9823-47B8-8247-B014741260EF}" type="presParOf" srcId="{C7E86E69-6472-4062-9542-EED112925483}" destId="{F36C4979-984A-4978-8BA0-17040BFCFCBB}" srcOrd="1" destOrd="0" presId="urn:microsoft.com/office/officeart/2005/8/layout/orgChart1"/>
    <dgm:cxn modelId="{D52D4ECF-27B7-4678-A066-75575EDE7F2B}" type="presParOf" srcId="{E03D75AF-9C1A-4E87-A476-A4B8BE131BC5}" destId="{8DA9EC63-6DA1-4305-90B0-9C65C30D2385}" srcOrd="1" destOrd="0" presId="urn:microsoft.com/office/officeart/2005/8/layout/orgChart1"/>
    <dgm:cxn modelId="{2DC0DD6E-EE4E-47C4-BD50-D7CBF71E07AC}" type="presParOf" srcId="{E03D75AF-9C1A-4E87-A476-A4B8BE131BC5}" destId="{3EAA3A31-46D1-4A65-8528-016A277A993E}" srcOrd="2" destOrd="0" presId="urn:microsoft.com/office/officeart/2005/8/layout/orgChart1"/>
    <dgm:cxn modelId="{66B04695-7F97-4846-8EA4-255276AF9AEA}" type="presParOf" srcId="{954B5B8E-BA7F-4862-934D-5A006910B4AC}" destId="{51F00363-7A04-4063-A6D9-037CC6B2AB1F}" srcOrd="2" destOrd="0" presId="urn:microsoft.com/office/officeart/2005/8/layout/orgChart1"/>
    <dgm:cxn modelId="{7B4D40EF-3973-48DB-96A5-8F85A68B9F2B}" type="presParOf" srcId="{51F00363-7A04-4063-A6D9-037CC6B2AB1F}" destId="{6AEC80F1-02EC-4A3C-B6E4-50086F1FC9D9}" srcOrd="0" destOrd="0" presId="urn:microsoft.com/office/officeart/2005/8/layout/orgChart1"/>
    <dgm:cxn modelId="{CF81DD7E-029D-4132-B50A-B4FF8C1DE722}" type="presParOf" srcId="{51F00363-7A04-4063-A6D9-037CC6B2AB1F}" destId="{84247E45-5B41-4227-A444-B1F7DEAE56EA}" srcOrd="1" destOrd="0" presId="urn:microsoft.com/office/officeart/2005/8/layout/orgChart1"/>
    <dgm:cxn modelId="{4D5B6EEE-8FB3-44D5-A453-96182B05F149}" type="presParOf" srcId="{84247E45-5B41-4227-A444-B1F7DEAE56EA}" destId="{74647226-ACAD-412B-94A6-CEC1021E4E25}" srcOrd="0" destOrd="0" presId="urn:microsoft.com/office/officeart/2005/8/layout/orgChart1"/>
    <dgm:cxn modelId="{06D76A27-D51D-476E-8BC0-206C75CAD4CF}" type="presParOf" srcId="{74647226-ACAD-412B-94A6-CEC1021E4E25}" destId="{42B255FE-6964-4219-9A8C-BA419F029B0E}" srcOrd="0" destOrd="0" presId="urn:microsoft.com/office/officeart/2005/8/layout/orgChart1"/>
    <dgm:cxn modelId="{1C4FB900-A308-48E9-862E-0F2873729780}" type="presParOf" srcId="{74647226-ACAD-412B-94A6-CEC1021E4E25}" destId="{D774BFD4-0A71-41A7-9F5D-48F5207A9D3A}" srcOrd="1" destOrd="0" presId="urn:microsoft.com/office/officeart/2005/8/layout/orgChart1"/>
    <dgm:cxn modelId="{250DB1FF-FC0F-4797-8BEC-0725D7A9444B}" type="presParOf" srcId="{84247E45-5B41-4227-A444-B1F7DEAE56EA}" destId="{D871DC30-91FF-4FFD-8E22-CCFD43C2A2FC}" srcOrd="1" destOrd="0" presId="urn:microsoft.com/office/officeart/2005/8/layout/orgChart1"/>
    <dgm:cxn modelId="{F69D5EF1-5501-40A1-9B74-16B929F8B47F}" type="presParOf" srcId="{84247E45-5B41-4227-A444-B1F7DEAE56EA}" destId="{C35E3D32-5D18-4BE4-8A10-3E3A304071A6}" srcOrd="2" destOrd="0" presId="urn:microsoft.com/office/officeart/2005/8/layout/orgChart1"/>
    <dgm:cxn modelId="{021B298D-FDAC-4CFE-9D53-CB17998842AB}" type="presParOf" srcId="{3992854A-BA87-4E62-851A-45213353D54F}" destId="{8CB86BF5-BD6F-4546-8543-68D603EEAA58}" srcOrd="2" destOrd="0" presId="urn:microsoft.com/office/officeart/2005/8/layout/orgChart1"/>
    <dgm:cxn modelId="{E446EDDD-24D5-42E7-A9A9-62A3B1CBDD1E}" type="presParOf" srcId="{8CB86BF5-BD6F-4546-8543-68D603EEAA58}" destId="{009D3313-9E57-4716-A963-95DB0F5FF26E}" srcOrd="0" destOrd="0" presId="urn:microsoft.com/office/officeart/2005/8/layout/orgChart1"/>
    <dgm:cxn modelId="{9A2FCDB0-4BAA-4AC3-8A60-7A2F8A38CFBB}" type="presParOf" srcId="{8CB86BF5-BD6F-4546-8543-68D603EEAA58}" destId="{BBED26F8-A61B-45A7-B3FC-0D2C7434CF50}" srcOrd="1" destOrd="0" presId="urn:microsoft.com/office/officeart/2005/8/layout/orgChart1"/>
    <dgm:cxn modelId="{A7EB97FB-27C4-48EB-8109-5D3BA28E81BF}" type="presParOf" srcId="{BBED26F8-A61B-45A7-B3FC-0D2C7434CF50}" destId="{36C6C4CE-675C-420E-B09A-44E2C454BF36}" srcOrd="0" destOrd="0" presId="urn:microsoft.com/office/officeart/2005/8/layout/orgChart1"/>
    <dgm:cxn modelId="{119B5477-1A79-44EF-9479-1974E1019CCC}" type="presParOf" srcId="{36C6C4CE-675C-420E-B09A-44E2C454BF36}" destId="{D5C95CC8-AE5D-4B05-B609-591211C553AA}" srcOrd="0" destOrd="0" presId="urn:microsoft.com/office/officeart/2005/8/layout/orgChart1"/>
    <dgm:cxn modelId="{4C58E9AE-CBB2-408D-9BA5-4677007CBFA5}" type="presParOf" srcId="{36C6C4CE-675C-420E-B09A-44E2C454BF36}" destId="{A8BC4160-0EEC-4279-B091-1CBE1E665708}" srcOrd="1" destOrd="0" presId="urn:microsoft.com/office/officeart/2005/8/layout/orgChart1"/>
    <dgm:cxn modelId="{5B6E4223-C2C3-4361-9FDD-2FB5A7C77619}" type="presParOf" srcId="{BBED26F8-A61B-45A7-B3FC-0D2C7434CF50}" destId="{1D975E0E-7B6A-46DE-94FB-2B66E4A07A06}" srcOrd="1" destOrd="0" presId="urn:microsoft.com/office/officeart/2005/8/layout/orgChart1"/>
    <dgm:cxn modelId="{1BAF7848-198D-4046-805F-266EB4E9168F}" type="presParOf" srcId="{BBED26F8-A61B-45A7-B3FC-0D2C7434CF50}" destId="{C1C2524A-80FB-412B-883E-4C2E347BE477}" srcOrd="2" destOrd="0" presId="urn:microsoft.com/office/officeart/2005/8/layout/orgChart1"/>
    <dgm:cxn modelId="{31F2D6CB-8B00-4CF4-925C-068929B584BA}" type="presParOf" srcId="{8CB86BF5-BD6F-4546-8543-68D603EEAA58}" destId="{1AEFE2B4-0E78-49FC-B9ED-6DA297552719}" srcOrd="2" destOrd="0" presId="urn:microsoft.com/office/officeart/2005/8/layout/orgChart1"/>
    <dgm:cxn modelId="{61EF6DC7-498D-41D4-83C0-1C68A9645BEE}" type="presParOf" srcId="{8CB86BF5-BD6F-4546-8543-68D603EEAA58}" destId="{9EEB5928-C204-4B51-95B4-5900F5ED431F}" srcOrd="3" destOrd="0" presId="urn:microsoft.com/office/officeart/2005/8/layout/orgChart1"/>
    <dgm:cxn modelId="{E94BDEC5-37F4-43C9-BF34-100559556C18}" type="presParOf" srcId="{9EEB5928-C204-4B51-95B4-5900F5ED431F}" destId="{75812BF9-4EAC-41B9-BE82-4004D9E656AA}" srcOrd="0" destOrd="0" presId="urn:microsoft.com/office/officeart/2005/8/layout/orgChart1"/>
    <dgm:cxn modelId="{12E400B2-5F29-4BBE-8062-8D0F5AE3F25F}" type="presParOf" srcId="{75812BF9-4EAC-41B9-BE82-4004D9E656AA}" destId="{831F5124-D7A6-46B5-8BE0-64951C1005DD}" srcOrd="0" destOrd="0" presId="urn:microsoft.com/office/officeart/2005/8/layout/orgChart1"/>
    <dgm:cxn modelId="{7171F1D9-0FEA-4660-B965-BD27867E8DEF}" type="presParOf" srcId="{75812BF9-4EAC-41B9-BE82-4004D9E656AA}" destId="{273F029C-0103-4572-AA1B-D11D53BC2F42}" srcOrd="1" destOrd="0" presId="urn:microsoft.com/office/officeart/2005/8/layout/orgChart1"/>
    <dgm:cxn modelId="{2C2175DE-F1B0-4847-88E9-0977D53D460C}" type="presParOf" srcId="{9EEB5928-C204-4B51-95B4-5900F5ED431F}" destId="{05256DAD-B2EE-493B-9AF2-25FA7288D543}" srcOrd="1" destOrd="0" presId="urn:microsoft.com/office/officeart/2005/8/layout/orgChart1"/>
    <dgm:cxn modelId="{3CA1CD6C-73AC-498B-BA19-D41AD47A7FFF}" type="presParOf" srcId="{9EEB5928-C204-4B51-95B4-5900F5ED431F}" destId="{88D855FC-CBC4-414D-BCC3-47E942C1FD6B}" srcOrd="2" destOrd="0" presId="urn:microsoft.com/office/officeart/2005/8/layout/orgChart1"/>
    <dgm:cxn modelId="{6C6A0B67-6B50-43F6-840E-CCE210BEA6C8}" type="presParOf" srcId="{829E4A11-E762-4998-B529-BC507D72E6E1}" destId="{25912979-0A07-4A39-B4B6-D3C1871C0B2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AEFE2B4-0E78-49FC-B9ED-6DA297552719}">
      <dsp:nvSpPr>
        <dsp:cNvPr id="0" name=""/>
        <dsp:cNvSpPr/>
      </dsp:nvSpPr>
      <dsp:spPr>
        <a:xfrm>
          <a:off x="3896163" y="1150787"/>
          <a:ext cx="99812" cy="437272"/>
        </a:xfrm>
        <a:custGeom>
          <a:avLst/>
          <a:gdLst/>
          <a:ahLst/>
          <a:cxnLst/>
          <a:rect l="0" t="0" r="0" b="0"/>
          <a:pathLst>
            <a:path>
              <a:moveTo>
                <a:pt x="99812" y="0"/>
              </a:moveTo>
              <a:lnTo>
                <a:pt x="99812" y="437272"/>
              </a:lnTo>
              <a:lnTo>
                <a:pt x="0" y="43727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09D3313-9E57-4716-A963-95DB0F5FF26E}">
      <dsp:nvSpPr>
        <dsp:cNvPr id="0" name=""/>
        <dsp:cNvSpPr/>
      </dsp:nvSpPr>
      <dsp:spPr>
        <a:xfrm>
          <a:off x="3995975" y="1150787"/>
          <a:ext cx="99812" cy="43727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37272"/>
              </a:lnTo>
              <a:lnTo>
                <a:pt x="99812" y="43727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AEC80F1-02EC-4A3C-B6E4-50086F1FC9D9}">
      <dsp:nvSpPr>
        <dsp:cNvPr id="0" name=""/>
        <dsp:cNvSpPr/>
      </dsp:nvSpPr>
      <dsp:spPr>
        <a:xfrm>
          <a:off x="2558203" y="2500629"/>
          <a:ext cx="99812" cy="43727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37272"/>
              </a:lnTo>
              <a:lnTo>
                <a:pt x="99812" y="43727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4416350-9D75-4678-B6C5-8FEFF78BB906}">
      <dsp:nvSpPr>
        <dsp:cNvPr id="0" name=""/>
        <dsp:cNvSpPr/>
      </dsp:nvSpPr>
      <dsp:spPr>
        <a:xfrm>
          <a:off x="2558203" y="2500629"/>
          <a:ext cx="142588" cy="178711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87115"/>
              </a:lnTo>
              <a:lnTo>
                <a:pt x="142588" y="1787115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9C4C47-1CDF-422E-8811-9D763390C0F7}">
      <dsp:nvSpPr>
        <dsp:cNvPr id="0" name=""/>
        <dsp:cNvSpPr/>
      </dsp:nvSpPr>
      <dsp:spPr>
        <a:xfrm>
          <a:off x="2558203" y="2500629"/>
          <a:ext cx="142588" cy="11121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12193"/>
              </a:lnTo>
              <a:lnTo>
                <a:pt x="142588" y="111219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76A5BA8-09AA-4DCE-9FC4-B6FF041D2575}">
      <dsp:nvSpPr>
        <dsp:cNvPr id="0" name=""/>
        <dsp:cNvSpPr/>
      </dsp:nvSpPr>
      <dsp:spPr>
        <a:xfrm>
          <a:off x="2558203" y="1150787"/>
          <a:ext cx="1437772" cy="874545"/>
        </a:xfrm>
        <a:custGeom>
          <a:avLst/>
          <a:gdLst/>
          <a:ahLst/>
          <a:cxnLst/>
          <a:rect l="0" t="0" r="0" b="0"/>
          <a:pathLst>
            <a:path>
              <a:moveTo>
                <a:pt x="1437772" y="0"/>
              </a:moveTo>
              <a:lnTo>
                <a:pt x="1437772" y="774733"/>
              </a:lnTo>
              <a:lnTo>
                <a:pt x="0" y="774733"/>
              </a:lnTo>
              <a:lnTo>
                <a:pt x="0" y="874545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4E78527-83A9-4C13-A1A4-0B7F48031722}">
      <dsp:nvSpPr>
        <dsp:cNvPr id="0" name=""/>
        <dsp:cNvSpPr/>
      </dsp:nvSpPr>
      <dsp:spPr>
        <a:xfrm>
          <a:off x="3903293" y="3175550"/>
          <a:ext cx="142588" cy="43727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37272"/>
              </a:lnTo>
              <a:lnTo>
                <a:pt x="142588" y="43727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D136C73-4CA2-40CC-A8F7-142AEFEDE79A}">
      <dsp:nvSpPr>
        <dsp:cNvPr id="0" name=""/>
        <dsp:cNvSpPr/>
      </dsp:nvSpPr>
      <dsp:spPr>
        <a:xfrm>
          <a:off x="4237810" y="2500629"/>
          <a:ext cx="91440" cy="19962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99624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AE1A22B-94E2-44BC-9EB4-455784C1D1D6}">
      <dsp:nvSpPr>
        <dsp:cNvPr id="0" name=""/>
        <dsp:cNvSpPr/>
      </dsp:nvSpPr>
      <dsp:spPr>
        <a:xfrm>
          <a:off x="3995975" y="1150787"/>
          <a:ext cx="287554" cy="87454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74733"/>
              </a:lnTo>
              <a:lnTo>
                <a:pt x="287554" y="774733"/>
              </a:lnTo>
              <a:lnTo>
                <a:pt x="287554" y="874545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8720FB4-B1E8-4D02-8729-E4EAD574B961}">
      <dsp:nvSpPr>
        <dsp:cNvPr id="0" name=""/>
        <dsp:cNvSpPr/>
      </dsp:nvSpPr>
      <dsp:spPr>
        <a:xfrm>
          <a:off x="5053510" y="2500629"/>
          <a:ext cx="142588" cy="11121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12193"/>
              </a:lnTo>
              <a:lnTo>
                <a:pt x="142588" y="1112193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27DCE4C-0E0A-4A62-856A-677E32C7E41D}">
      <dsp:nvSpPr>
        <dsp:cNvPr id="0" name=""/>
        <dsp:cNvSpPr/>
      </dsp:nvSpPr>
      <dsp:spPr>
        <a:xfrm>
          <a:off x="5053510" y="2500629"/>
          <a:ext cx="142588" cy="43727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37272"/>
              </a:lnTo>
              <a:lnTo>
                <a:pt x="142588" y="43727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0332B8-EB58-4ED3-9438-863FE96C3CC5}">
      <dsp:nvSpPr>
        <dsp:cNvPr id="0" name=""/>
        <dsp:cNvSpPr/>
      </dsp:nvSpPr>
      <dsp:spPr>
        <a:xfrm>
          <a:off x="3995975" y="1150787"/>
          <a:ext cx="1437772" cy="87454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74733"/>
              </a:lnTo>
              <a:lnTo>
                <a:pt x="1437772" y="774733"/>
              </a:lnTo>
              <a:lnTo>
                <a:pt x="1437772" y="874545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9D1A504-CA4C-41CC-907F-F664F1378BD3}">
      <dsp:nvSpPr>
        <dsp:cNvPr id="0" name=""/>
        <dsp:cNvSpPr/>
      </dsp:nvSpPr>
      <dsp:spPr>
        <a:xfrm>
          <a:off x="3950255" y="475865"/>
          <a:ext cx="91440" cy="19962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99624"/>
              </a:lnTo>
            </a:path>
          </a:pathLst>
        </a:custGeom>
        <a:noFill/>
        <a:ln w="55000" cap="flat" cmpd="thickThin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0008939-0159-410D-B8A2-6AE503FEB56B}">
      <dsp:nvSpPr>
        <dsp:cNvPr id="0" name=""/>
        <dsp:cNvSpPr/>
      </dsp:nvSpPr>
      <dsp:spPr>
        <a:xfrm>
          <a:off x="3520679" y="569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Chief Executive Officer</a:t>
          </a:r>
          <a:endParaRPr lang="en-AU" sz="900" kern="1200" dirty="0"/>
        </a:p>
      </dsp:txBody>
      <dsp:txXfrm>
        <a:off x="3520679" y="569"/>
        <a:ext cx="950593" cy="475296"/>
      </dsp:txXfrm>
    </dsp:sp>
    <dsp:sp modelId="{BBE39AF7-0535-4537-9944-43D96DB74825}">
      <dsp:nvSpPr>
        <dsp:cNvPr id="0" name=""/>
        <dsp:cNvSpPr/>
      </dsp:nvSpPr>
      <dsp:spPr>
        <a:xfrm>
          <a:off x="3520679" y="675490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Managing Director</a:t>
          </a:r>
          <a:endParaRPr lang="en-AU" sz="900" kern="1200" dirty="0"/>
        </a:p>
      </dsp:txBody>
      <dsp:txXfrm>
        <a:off x="3520679" y="675490"/>
        <a:ext cx="950593" cy="475296"/>
      </dsp:txXfrm>
    </dsp:sp>
    <dsp:sp modelId="{D14B523F-6162-4A9D-8793-A514E17471A2}">
      <dsp:nvSpPr>
        <dsp:cNvPr id="0" name=""/>
        <dsp:cNvSpPr/>
      </dsp:nvSpPr>
      <dsp:spPr>
        <a:xfrm>
          <a:off x="4958451" y="2025332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General Manager</a:t>
          </a:r>
          <a:endParaRPr lang="en-AU" sz="900" kern="1200" dirty="0"/>
        </a:p>
      </dsp:txBody>
      <dsp:txXfrm>
        <a:off x="4958451" y="2025332"/>
        <a:ext cx="950593" cy="475296"/>
      </dsp:txXfrm>
    </dsp:sp>
    <dsp:sp modelId="{9F02F52F-6D7C-4ABB-BDB3-908718EEA570}">
      <dsp:nvSpPr>
        <dsp:cNvPr id="0" name=""/>
        <dsp:cNvSpPr/>
      </dsp:nvSpPr>
      <dsp:spPr>
        <a:xfrm>
          <a:off x="5196099" y="2700253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Administration Manager</a:t>
          </a:r>
          <a:endParaRPr lang="en-AU" sz="900" kern="1200" dirty="0"/>
        </a:p>
      </dsp:txBody>
      <dsp:txXfrm>
        <a:off x="5196099" y="2700253"/>
        <a:ext cx="950593" cy="475296"/>
      </dsp:txXfrm>
    </dsp:sp>
    <dsp:sp modelId="{259F37E5-5572-42FD-82D5-CF1AB03982F5}">
      <dsp:nvSpPr>
        <dsp:cNvPr id="0" name=""/>
        <dsp:cNvSpPr/>
      </dsp:nvSpPr>
      <dsp:spPr>
        <a:xfrm>
          <a:off x="5196099" y="3375174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Office Manager</a:t>
          </a:r>
          <a:endParaRPr lang="en-AU" sz="900" kern="1200" dirty="0"/>
        </a:p>
      </dsp:txBody>
      <dsp:txXfrm>
        <a:off x="5196099" y="3375174"/>
        <a:ext cx="950593" cy="475296"/>
      </dsp:txXfrm>
    </dsp:sp>
    <dsp:sp modelId="{660655EC-C016-4307-A7A3-41981E372F25}">
      <dsp:nvSpPr>
        <dsp:cNvPr id="0" name=""/>
        <dsp:cNvSpPr/>
      </dsp:nvSpPr>
      <dsp:spPr>
        <a:xfrm>
          <a:off x="3808233" y="2025332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Financial Controller</a:t>
          </a:r>
          <a:endParaRPr lang="en-AU" sz="900" kern="1200" dirty="0"/>
        </a:p>
      </dsp:txBody>
      <dsp:txXfrm>
        <a:off x="3808233" y="2025332"/>
        <a:ext cx="950593" cy="475296"/>
      </dsp:txXfrm>
    </dsp:sp>
    <dsp:sp modelId="{BE531C54-0E9C-4D1A-8EDD-7E64052488C1}">
      <dsp:nvSpPr>
        <dsp:cNvPr id="0" name=""/>
        <dsp:cNvSpPr/>
      </dsp:nvSpPr>
      <dsp:spPr>
        <a:xfrm>
          <a:off x="3808233" y="2700253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Accountant</a:t>
          </a:r>
          <a:endParaRPr lang="en-AU" sz="900" kern="1200" dirty="0"/>
        </a:p>
      </dsp:txBody>
      <dsp:txXfrm>
        <a:off x="3808233" y="2700253"/>
        <a:ext cx="950593" cy="475296"/>
      </dsp:txXfrm>
    </dsp:sp>
    <dsp:sp modelId="{D4472405-9837-40F5-9891-1BBE5F65AE11}">
      <dsp:nvSpPr>
        <dsp:cNvPr id="0" name=""/>
        <dsp:cNvSpPr/>
      </dsp:nvSpPr>
      <dsp:spPr>
        <a:xfrm>
          <a:off x="4045881" y="3375174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Projects Officer</a:t>
          </a:r>
          <a:endParaRPr lang="en-AU" sz="900" kern="1200" dirty="0"/>
        </a:p>
      </dsp:txBody>
      <dsp:txXfrm>
        <a:off x="4045881" y="3375174"/>
        <a:ext cx="950593" cy="475296"/>
      </dsp:txXfrm>
    </dsp:sp>
    <dsp:sp modelId="{3D349AC9-71E6-441E-9C9E-4F75ED154F73}">
      <dsp:nvSpPr>
        <dsp:cNvPr id="0" name=""/>
        <dsp:cNvSpPr/>
      </dsp:nvSpPr>
      <dsp:spPr>
        <a:xfrm>
          <a:off x="2082907" y="2025332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Marketing Director</a:t>
          </a:r>
          <a:endParaRPr lang="en-AU" sz="900" kern="1200" dirty="0"/>
        </a:p>
      </dsp:txBody>
      <dsp:txXfrm>
        <a:off x="2082907" y="2025332"/>
        <a:ext cx="950593" cy="475296"/>
      </dsp:txXfrm>
    </dsp:sp>
    <dsp:sp modelId="{305B6D51-0A6F-44F5-9A84-FF3E8473F6F2}">
      <dsp:nvSpPr>
        <dsp:cNvPr id="0" name=""/>
        <dsp:cNvSpPr/>
      </dsp:nvSpPr>
      <dsp:spPr>
        <a:xfrm>
          <a:off x="2700792" y="3375174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Sales Manager</a:t>
          </a:r>
          <a:endParaRPr lang="en-AU" sz="900" kern="1200" dirty="0"/>
        </a:p>
      </dsp:txBody>
      <dsp:txXfrm>
        <a:off x="2700792" y="3375174"/>
        <a:ext cx="950593" cy="475296"/>
      </dsp:txXfrm>
    </dsp:sp>
    <dsp:sp modelId="{2856DF4F-BDAA-44F6-A241-4C1FB56E82B7}">
      <dsp:nvSpPr>
        <dsp:cNvPr id="0" name=""/>
        <dsp:cNvSpPr/>
      </dsp:nvSpPr>
      <dsp:spPr>
        <a:xfrm>
          <a:off x="2700792" y="4050096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Business Development</a:t>
          </a:r>
          <a:endParaRPr lang="en-AU" sz="900" kern="1200" dirty="0"/>
        </a:p>
      </dsp:txBody>
      <dsp:txXfrm>
        <a:off x="2700792" y="4050096"/>
        <a:ext cx="950593" cy="475296"/>
      </dsp:txXfrm>
    </dsp:sp>
    <dsp:sp modelId="{42B255FE-6964-4219-9A8C-BA419F029B0E}">
      <dsp:nvSpPr>
        <dsp:cNvPr id="0" name=""/>
        <dsp:cNvSpPr/>
      </dsp:nvSpPr>
      <dsp:spPr>
        <a:xfrm>
          <a:off x="2658016" y="2700253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Customer Service Reps</a:t>
          </a:r>
          <a:endParaRPr lang="en-AU" sz="900" kern="1200" dirty="0"/>
        </a:p>
      </dsp:txBody>
      <dsp:txXfrm>
        <a:off x="2658016" y="2700253"/>
        <a:ext cx="950593" cy="475296"/>
      </dsp:txXfrm>
    </dsp:sp>
    <dsp:sp modelId="{D5C95CC8-AE5D-4B05-B609-591211C553AA}">
      <dsp:nvSpPr>
        <dsp:cNvPr id="0" name=""/>
        <dsp:cNvSpPr/>
      </dsp:nvSpPr>
      <dsp:spPr>
        <a:xfrm>
          <a:off x="4095788" y="1350411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Legal Advisor</a:t>
          </a:r>
          <a:endParaRPr lang="en-AU" sz="900" kern="1200" dirty="0"/>
        </a:p>
      </dsp:txBody>
      <dsp:txXfrm>
        <a:off x="4095788" y="1350411"/>
        <a:ext cx="950593" cy="475296"/>
      </dsp:txXfrm>
    </dsp:sp>
    <dsp:sp modelId="{831F5124-D7A6-46B5-8BE0-64951C1005DD}">
      <dsp:nvSpPr>
        <dsp:cNvPr id="0" name=""/>
        <dsp:cNvSpPr/>
      </dsp:nvSpPr>
      <dsp:spPr>
        <a:xfrm>
          <a:off x="2945570" y="1350411"/>
          <a:ext cx="950593" cy="4752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" tIns="5715" rIns="5715" bIns="5715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900" kern="1200" dirty="0" smtClean="0"/>
            <a:t>Executive Assistant</a:t>
          </a:r>
          <a:endParaRPr lang="en-AU" sz="900" kern="1200" dirty="0"/>
        </a:p>
      </dsp:txBody>
      <dsp:txXfrm>
        <a:off x="2945570" y="1350411"/>
        <a:ext cx="950593" cy="47529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kumimoji="0"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 dirty="0">
              <a:solidFill>
                <a:schemeClr val="tx1">
                  <a:shade val="50000"/>
                </a:scheme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ontent Placeholder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47429359"/>
              </p:ext>
            </p:extLst>
          </p:nvPr>
        </p:nvGraphicFramePr>
        <p:xfrm>
          <a:off x="457200" y="1481138"/>
          <a:ext cx="82296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sz="3600" dirty="0" smtClean="0"/>
              <a:t>Organisational Chart</a:t>
            </a:r>
            <a:endParaRPr lang="en-AU" sz="36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307</TotalTime>
  <Words>32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Concourse</vt:lpstr>
      <vt:lpstr>AGE Research Institute Organisational 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Watsonia Publishing</dc:creator>
  <cp:lastModifiedBy>Natalie Ford</cp:lastModifiedBy>
  <cp:revision>13</cp:revision>
  <dcterms:created xsi:type="dcterms:W3CDTF">2008-04-04T02:53:42Z</dcterms:created>
  <dcterms:modified xsi:type="dcterms:W3CDTF">2010-10-06T02:48:23Z</dcterms:modified>
</cp:coreProperties>
</file>

<file path=docProps/thumbnail.jpeg>
</file>