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EAF66-00CC-4094-9911-46A3A9167F56}">
          <p14:sldIdLst>
            <p14:sldId id="256"/>
            <p14:sldId id="262"/>
          </p14:sldIdLst>
        </p14:section>
        <p14:section name="Current Solutions" id="{A6F1C64D-5FB3-49F9-8519-840BC4D68961}">
          <p14:sldIdLst>
            <p14:sldId id="263"/>
            <p14:sldId id="268"/>
            <p14:sldId id="258"/>
            <p14:sldId id="259"/>
            <p14:sldId id="265"/>
            <p14:sldId id="271"/>
          </p14:sldIdLst>
        </p14:section>
        <p14:section name="Renewable Solutions" id="{052E363B-556E-494F-B376-66A857FB5B6A}">
          <p14:sldIdLst>
            <p14:sldId id="264"/>
            <p14:sldId id="269"/>
            <p14:sldId id="270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23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1855</TotalTime>
  <Words>189</Words>
  <Application>Microsoft Office PowerPoint</Application>
  <PresentationFormat>Widescreen</PresentationFormat>
  <Paragraphs>74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56</cp:revision>
  <dcterms:created xsi:type="dcterms:W3CDTF">2013-05-17T01:38:36Z</dcterms:created>
  <dcterms:modified xsi:type="dcterms:W3CDTF">2014-05-26T05:51:39Z</dcterms:modified>
</cp:coreProperties>
</file>