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smtClean="0"/>
            <a:t>Ionic transport depots</a:t>
          </a:r>
          <a:endParaRPr lang="en-AU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7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Ionic transport depots</a:t>
          </a:r>
          <a:endParaRPr lang="en-AU" sz="2500" kern="120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7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3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7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3"/>
        <a:ext cx="511378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12/10/2010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EB844B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1088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58</cp:revision>
  <dcterms:created xsi:type="dcterms:W3CDTF">2010-09-15T02:43:03Z</dcterms:created>
  <dcterms:modified xsi:type="dcterms:W3CDTF">2010-10-12T01:57:48Z</dcterms:modified>
</cp:coreProperties>
</file>