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9274DB-74C6-457A-AC33-44B1B0AFBA58}">
          <p14:sldIdLst>
            <p14:sldId id="256"/>
            <p14:sldId id="263"/>
          </p14:sldIdLst>
        </p14:section>
        <p14:section name="Current Solutions" id="{95BE49C1-CF52-41C9-AF0F-A6F3DBE53030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7D062B5D-62EE-49D5-9701-AE6D3F0CE9E9}">
          <p14:sldIdLst>
            <p14:sldId id="265"/>
            <p14:sldId id="269"/>
            <p14:sldId id="270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2760" autoAdjust="0"/>
    <p:restoredTop sz="86447" autoAdjust="0"/>
  </p:normalViewPr>
  <p:slideViewPr>
    <p:cSldViewPr>
      <p:cViewPr varScale="1">
        <p:scale>
          <a:sx n="74" d="100"/>
          <a:sy n="74" d="100"/>
        </p:scale>
        <p:origin x="-108" y="-13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Solar Core System Monitoring</a:t>
          </a:r>
          <a:endParaRPr lang="en-AU" sz="15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Roof</a:t>
          </a:r>
          <a:endParaRPr lang="en-AU" sz="15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Flush</a:t>
          </a:r>
          <a:endParaRPr lang="en-AU" sz="15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smtClean="0"/>
            <a:t>Low Profile</a:t>
          </a:r>
          <a:endParaRPr lang="en-AU" sz="15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2-Tiered Rack</a:t>
          </a:r>
          <a:endParaRPr lang="en-AU" sz="15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Pole</a:t>
          </a:r>
          <a:endParaRPr lang="en-AU" sz="15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Tracking Rack</a:t>
          </a:r>
          <a:endParaRPr lang="en-AU" sz="15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Ground</a:t>
          </a:r>
          <a:endParaRPr lang="en-AU" sz="15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5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5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5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5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5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5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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P812%20Navigation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P812%20Navigation_9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7380312" y="6021288"/>
            <a:ext cx="122413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7" action="ppaction://hlinkpres?slideindex=1&amp;slidetitle=Renewable Energy Sources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3609</TotalTime>
  <Words>172</Words>
  <Application>Microsoft Office PowerPoint</Application>
  <PresentationFormat>On-screen Show (4:3)</PresentationFormat>
  <Paragraphs>81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116</cp:revision>
  <cp:lastPrinted>2010-10-21T04:28:34Z</cp:lastPrinted>
  <dcterms:created xsi:type="dcterms:W3CDTF">2010-09-15T02:43:03Z</dcterms:created>
  <dcterms:modified xsi:type="dcterms:W3CDTF">2010-11-09T04:41:31Z</dcterms:modified>
</cp:coreProperties>
</file>