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Charlesworth" initials="LC" lastIdx="15" clrIdx="0">
    <p:extLst>
      <p:ext uri="{19B8F6BF-5375-455C-9EA6-DF929625EA0E}">
        <p15:presenceInfo xmlns:p15="http://schemas.microsoft.com/office/powerpoint/2012/main" userId="S-1-5-21-2496225084-2102980541-2143963965-1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1" autoAdjust="0"/>
    <p:restoredTop sz="94660"/>
  </p:normalViewPr>
  <p:slideViewPr>
    <p:cSldViewPr snapToGrid="0">
      <p:cViewPr>
        <p:scale>
          <a:sx n="69" d="100"/>
          <a:sy n="69" d="100"/>
        </p:scale>
        <p:origin x="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22T15:53:08.527" idx="7">
    <p:pos x="10" y="10"/>
    <p:text>Add a Section before this slide</p:text>
    <p:extLst>
      <p:ext uri="{C676402C-5697-4E1C-873F-D02D1690AC5C}">
        <p15:threadingInfo xmlns:p15="http://schemas.microsoft.com/office/powerpoint/2012/main" timeZoneBias="-6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6778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43</cp:revision>
  <dcterms:created xsi:type="dcterms:W3CDTF">2013-04-18T04:29:17Z</dcterms:created>
  <dcterms:modified xsi:type="dcterms:W3CDTF">2013-04-22T23:33:37Z</dcterms:modified>
</cp:coreProperties>
</file>