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07277E2-9882-4590-B455-298AB11FE090}" type="datetimeFigureOut">
              <a:rPr lang="en-US" smtClean="0"/>
              <a:t>10/22/2010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E3FA10F-B836-4A69-98B4-C898EDF54527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Energy Sources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Solar</a:t>
            </a:r>
          </a:p>
          <a:p>
            <a:r>
              <a:rPr lang="en-AU" dirty="0" smtClean="0"/>
              <a:t>Wind – fastest growing source of electricity</a:t>
            </a:r>
          </a:p>
          <a:p>
            <a:r>
              <a:rPr lang="en-AU" dirty="0" smtClean="0"/>
              <a:t>Waves – sausage-shaped tubes 5km off coast</a:t>
            </a:r>
          </a:p>
          <a:p>
            <a:r>
              <a:rPr lang="en-AU" dirty="0" smtClean="0"/>
              <a:t>Hydrogen – one of the most challenging &amp; potentially promising sources</a:t>
            </a:r>
          </a:p>
          <a:p>
            <a:r>
              <a:rPr lang="en-AU" dirty="0" smtClean="0"/>
              <a:t>Biomass – organic material i.e. Sawmill waste, agricultural byproducts, organic components from municipal waste – burned to produce electricity</a:t>
            </a:r>
          </a:p>
          <a:p>
            <a:r>
              <a:rPr lang="en-AU" dirty="0" smtClean="0"/>
              <a:t>Geothermal – energy from heat inside the earth, i.e. steam, hot springs and volcanic activity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</TotalTime>
  <Words>69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Renewable Energy 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 Sources</dc:title>
  <dc:creator>Watsonia Publishing</dc:creator>
  <cp:lastModifiedBy>Watsonia Publishing</cp:lastModifiedBy>
  <cp:revision>6</cp:revision>
  <dcterms:created xsi:type="dcterms:W3CDTF">2008-03-13T01:02:19Z</dcterms:created>
  <dcterms:modified xsi:type="dcterms:W3CDTF">2010-10-22T02:55:21Z</dcterms:modified>
</cp:coreProperties>
</file>